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</p:sldMasterIdLst>
  <p:sldIdLst>
    <p:sldId id="256" r:id="rId6"/>
    <p:sldId id="257" r:id="rId7"/>
    <p:sldId id="270" r:id="rId8"/>
    <p:sldId id="260" r:id="rId9"/>
    <p:sldId id="275" r:id="rId10"/>
    <p:sldId id="273" r:id="rId11"/>
    <p:sldId id="276" r:id="rId12"/>
    <p:sldId id="264" r:id="rId13"/>
    <p:sldId id="271" r:id="rId14"/>
    <p:sldId id="272" r:id="rId15"/>
    <p:sldId id="274" r:id="rId16"/>
    <p:sldId id="258" r:id="rId17"/>
    <p:sldId id="259" r:id="rId18"/>
    <p:sldId id="268" r:id="rId19"/>
    <p:sldId id="269" r:id="rId20"/>
    <p:sldId id="266" r:id="rId21"/>
    <p:sldId id="261" r:id="rId22"/>
    <p:sldId id="26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 user guide" id="{EC86FC75-91FF-4214-8BA8-D430160392B0}">
          <p14:sldIdLst>
            <p14:sldId id="256"/>
            <p14:sldId id="257"/>
            <p14:sldId id="270"/>
            <p14:sldId id="260"/>
            <p14:sldId id="275"/>
            <p14:sldId id="273"/>
            <p14:sldId id="276"/>
            <p14:sldId id="264"/>
            <p14:sldId id="271"/>
            <p14:sldId id="272"/>
            <p14:sldId id="274"/>
            <p14:sldId id="258"/>
            <p14:sldId id="259"/>
            <p14:sldId id="268"/>
            <p14:sldId id="269"/>
            <p14:sldId id="266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5226" autoAdjust="0"/>
  </p:normalViewPr>
  <p:slideViewPr>
    <p:cSldViewPr snapToGrid="0">
      <p:cViewPr varScale="1">
        <p:scale>
          <a:sx n="62" d="100"/>
          <a:sy n="62" d="100"/>
        </p:scale>
        <p:origin x="672" y="56"/>
      </p:cViewPr>
      <p:guideLst/>
    </p:cSldViewPr>
  </p:slideViewPr>
  <p:outlineViewPr>
    <p:cViewPr>
      <p:scale>
        <a:sx n="33" d="100"/>
        <a:sy n="33" d="100"/>
      </p:scale>
      <p:origin x="0" y="-40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Godfrey" userId="4063e611-4ec2-4cb9-9c29-d2c5affdb94f" providerId="ADAL" clId="{B57BBEE6-2199-4911-ABAC-E9A1BD45CE11}"/>
    <pc:docChg chg="custSel delSld modSld sldOrd modSection">
      <pc:chgData name="Susan Godfrey" userId="4063e611-4ec2-4cb9-9c29-d2c5affdb94f" providerId="ADAL" clId="{B57BBEE6-2199-4911-ABAC-E9A1BD45CE11}" dt="2023-01-24T11:51:22.747" v="144"/>
      <pc:docMkLst>
        <pc:docMk/>
      </pc:docMkLst>
      <pc:sldChg chg="delSp modSp mod">
        <pc:chgData name="Susan Godfrey" userId="4063e611-4ec2-4cb9-9c29-d2c5affdb94f" providerId="ADAL" clId="{B57BBEE6-2199-4911-ABAC-E9A1BD45CE11}" dt="2023-01-24T11:44:10.579" v="136" actId="113"/>
        <pc:sldMkLst>
          <pc:docMk/>
          <pc:sldMk cId="3484890490" sldId="258"/>
        </pc:sldMkLst>
        <pc:spChg chg="mod">
          <ac:chgData name="Susan Godfrey" userId="4063e611-4ec2-4cb9-9c29-d2c5affdb94f" providerId="ADAL" clId="{B57BBEE6-2199-4911-ABAC-E9A1BD45CE11}" dt="2023-01-24T11:44:10.579" v="136" actId="113"/>
          <ac:spMkLst>
            <pc:docMk/>
            <pc:sldMk cId="3484890490" sldId="258"/>
            <ac:spMk id="2" creationId="{9A357BEB-2961-42F9-A400-88DEAC81F3FD}"/>
          </ac:spMkLst>
        </pc:spChg>
        <pc:spChg chg="mod">
          <ac:chgData name="Susan Godfrey" userId="4063e611-4ec2-4cb9-9c29-d2c5affdb94f" providerId="ADAL" clId="{B57BBEE6-2199-4911-ABAC-E9A1BD45CE11}" dt="2023-01-24T11:43:45.800" v="134" actId="1076"/>
          <ac:spMkLst>
            <pc:docMk/>
            <pc:sldMk cId="3484890490" sldId="258"/>
            <ac:spMk id="8" creationId="{5006AAFE-32B4-4C85-8E61-1D6C153BA53D}"/>
          </ac:spMkLst>
        </pc:spChg>
        <pc:spChg chg="mod">
          <ac:chgData name="Susan Godfrey" userId="4063e611-4ec2-4cb9-9c29-d2c5affdb94f" providerId="ADAL" clId="{B57BBEE6-2199-4911-ABAC-E9A1BD45CE11}" dt="2023-01-24T11:43:18.105" v="131" actId="14100"/>
          <ac:spMkLst>
            <pc:docMk/>
            <pc:sldMk cId="3484890490" sldId="258"/>
            <ac:spMk id="20" creationId="{48C03002-4A4C-49F4-97F1-2E4219B50781}"/>
          </ac:spMkLst>
        </pc:spChg>
        <pc:picChg chg="mod">
          <ac:chgData name="Susan Godfrey" userId="4063e611-4ec2-4cb9-9c29-d2c5affdb94f" providerId="ADAL" clId="{B57BBEE6-2199-4911-ABAC-E9A1BD45CE11}" dt="2023-01-24T11:43:04.613" v="129" actId="1076"/>
          <ac:picMkLst>
            <pc:docMk/>
            <pc:sldMk cId="3484890490" sldId="258"/>
            <ac:picMk id="3" creationId="{0299528A-52B4-4827-9F55-C1B7EC86EFAB}"/>
          </ac:picMkLst>
        </pc:picChg>
        <pc:picChg chg="del">
          <ac:chgData name="Susan Godfrey" userId="4063e611-4ec2-4cb9-9c29-d2c5affdb94f" providerId="ADAL" clId="{B57BBEE6-2199-4911-ABAC-E9A1BD45CE11}" dt="2023-01-24T11:43:49.586" v="135" actId="478"/>
          <ac:picMkLst>
            <pc:docMk/>
            <pc:sldMk cId="3484890490" sldId="258"/>
            <ac:picMk id="13" creationId="{00000000-0000-0000-0000-000000000000}"/>
          </ac:picMkLst>
        </pc:picChg>
        <pc:cxnChg chg="mod">
          <ac:chgData name="Susan Godfrey" userId="4063e611-4ec2-4cb9-9c29-d2c5affdb94f" providerId="ADAL" clId="{B57BBEE6-2199-4911-ABAC-E9A1BD45CE11}" dt="2023-01-24T11:43:45.800" v="134" actId="1076"/>
          <ac:cxnSpMkLst>
            <pc:docMk/>
            <pc:sldMk cId="3484890490" sldId="258"/>
            <ac:cxnSpMk id="12" creationId="{2CAC9CF1-1B6F-4579-923A-A61AC3EE3E92}"/>
          </ac:cxnSpMkLst>
        </pc:cxnChg>
        <pc:cxnChg chg="mod">
          <ac:chgData name="Susan Godfrey" userId="4063e611-4ec2-4cb9-9c29-d2c5affdb94f" providerId="ADAL" clId="{B57BBEE6-2199-4911-ABAC-E9A1BD45CE11}" dt="2023-01-24T11:43:40.320" v="133" actId="14100"/>
          <ac:cxnSpMkLst>
            <pc:docMk/>
            <pc:sldMk cId="3484890490" sldId="258"/>
            <ac:cxnSpMk id="22" creationId="{FD6FCAB3-234B-4561-B835-85411256139A}"/>
          </ac:cxnSpMkLst>
        </pc:cxnChg>
      </pc:sldChg>
      <pc:sldChg chg="ord">
        <pc:chgData name="Susan Godfrey" userId="4063e611-4ec2-4cb9-9c29-d2c5affdb94f" providerId="ADAL" clId="{B57BBEE6-2199-4911-ABAC-E9A1BD45CE11}" dt="2023-01-24T11:44:46.032" v="140"/>
        <pc:sldMkLst>
          <pc:docMk/>
          <pc:sldMk cId="1798069408" sldId="260"/>
        </pc:sldMkLst>
      </pc:sldChg>
      <pc:sldChg chg="ord">
        <pc:chgData name="Susan Godfrey" userId="4063e611-4ec2-4cb9-9c29-d2c5affdb94f" providerId="ADAL" clId="{B57BBEE6-2199-4911-ABAC-E9A1BD45CE11}" dt="2023-01-24T11:51:17.550" v="142"/>
        <pc:sldMkLst>
          <pc:docMk/>
          <pc:sldMk cId="2405670722" sldId="261"/>
        </pc:sldMkLst>
      </pc:sldChg>
      <pc:sldChg chg="ord">
        <pc:chgData name="Susan Godfrey" userId="4063e611-4ec2-4cb9-9c29-d2c5affdb94f" providerId="ADAL" clId="{B57BBEE6-2199-4911-ABAC-E9A1BD45CE11}" dt="2023-01-24T11:51:22.747" v="144"/>
        <pc:sldMkLst>
          <pc:docMk/>
          <pc:sldMk cId="719232469" sldId="262"/>
        </pc:sldMkLst>
      </pc:sldChg>
      <pc:sldChg chg="ord">
        <pc:chgData name="Susan Godfrey" userId="4063e611-4ec2-4cb9-9c29-d2c5affdb94f" providerId="ADAL" clId="{B57BBEE6-2199-4911-ABAC-E9A1BD45CE11}" dt="2023-01-24T11:39:28.495" v="11"/>
        <pc:sldMkLst>
          <pc:docMk/>
          <pc:sldMk cId="3214399990" sldId="263"/>
        </pc:sldMkLst>
      </pc:sldChg>
      <pc:sldChg chg="ord">
        <pc:chgData name="Susan Godfrey" userId="4063e611-4ec2-4cb9-9c29-d2c5affdb94f" providerId="ADAL" clId="{B57BBEE6-2199-4911-ABAC-E9A1BD45CE11}" dt="2023-01-24T11:39:17.840" v="9"/>
        <pc:sldMkLst>
          <pc:docMk/>
          <pc:sldMk cId="1482472650" sldId="264"/>
        </pc:sldMkLst>
      </pc:sldChg>
      <pc:sldChg chg="modSp mod ord">
        <pc:chgData name="Susan Godfrey" userId="4063e611-4ec2-4cb9-9c29-d2c5affdb94f" providerId="ADAL" clId="{B57BBEE6-2199-4911-ABAC-E9A1BD45CE11}" dt="2023-01-24T11:40:39.949" v="24" actId="14100"/>
        <pc:sldMkLst>
          <pc:docMk/>
          <pc:sldMk cId="13696302" sldId="271"/>
        </pc:sldMkLst>
        <pc:spChg chg="mod">
          <ac:chgData name="Susan Godfrey" userId="4063e611-4ec2-4cb9-9c29-d2c5affdb94f" providerId="ADAL" clId="{B57BBEE6-2199-4911-ABAC-E9A1BD45CE11}" dt="2023-01-24T11:40:39.949" v="24" actId="14100"/>
          <ac:spMkLst>
            <pc:docMk/>
            <pc:sldMk cId="13696302" sldId="271"/>
            <ac:spMk id="3" creationId="{95D0D345-A627-471C-84E6-9667B5616A93}"/>
          </ac:spMkLst>
        </pc:spChg>
      </pc:sldChg>
      <pc:sldChg chg="ord">
        <pc:chgData name="Susan Godfrey" userId="4063e611-4ec2-4cb9-9c29-d2c5affdb94f" providerId="ADAL" clId="{B57BBEE6-2199-4911-ABAC-E9A1BD45CE11}" dt="2023-01-24T11:40:12.432" v="21"/>
        <pc:sldMkLst>
          <pc:docMk/>
          <pc:sldMk cId="3866706445" sldId="272"/>
        </pc:sldMkLst>
      </pc:sldChg>
      <pc:sldChg chg="ord">
        <pc:chgData name="Susan Godfrey" userId="4063e611-4ec2-4cb9-9c29-d2c5affdb94f" providerId="ADAL" clId="{B57BBEE6-2199-4911-ABAC-E9A1BD45CE11}" dt="2023-01-24T11:41:19.435" v="28"/>
        <pc:sldMkLst>
          <pc:docMk/>
          <pc:sldMk cId="1391057396" sldId="273"/>
        </pc:sldMkLst>
      </pc:sldChg>
      <pc:sldChg chg="ord">
        <pc:chgData name="Susan Godfrey" userId="4063e611-4ec2-4cb9-9c29-d2c5affdb94f" providerId="ADAL" clId="{B57BBEE6-2199-4911-ABAC-E9A1BD45CE11}" dt="2023-01-24T11:40:14.522" v="23"/>
        <pc:sldMkLst>
          <pc:docMk/>
          <pc:sldMk cId="90150669" sldId="274"/>
        </pc:sldMkLst>
      </pc:sldChg>
      <pc:sldChg chg="addSp delSp modSp mod">
        <pc:chgData name="Susan Godfrey" userId="4063e611-4ec2-4cb9-9c29-d2c5affdb94f" providerId="ADAL" clId="{B57BBEE6-2199-4911-ABAC-E9A1BD45CE11}" dt="2023-01-24T11:38:32.007" v="6" actId="478"/>
        <pc:sldMkLst>
          <pc:docMk/>
          <pc:sldMk cId="4287553675" sldId="276"/>
        </pc:sldMkLst>
        <pc:spChg chg="del mod topLvl">
          <ac:chgData name="Susan Godfrey" userId="4063e611-4ec2-4cb9-9c29-d2c5affdb94f" providerId="ADAL" clId="{B57BBEE6-2199-4911-ABAC-E9A1BD45CE11}" dt="2023-01-24T11:38:25.995" v="4" actId="478"/>
          <ac:spMkLst>
            <pc:docMk/>
            <pc:sldMk cId="4287553675" sldId="276"/>
            <ac:spMk id="11" creationId="{67E9DDE0-9F78-4DEC-A7E0-C17BC3EF4101}"/>
          </ac:spMkLst>
        </pc:spChg>
        <pc:spChg chg="del mod topLvl">
          <ac:chgData name="Susan Godfrey" userId="4063e611-4ec2-4cb9-9c29-d2c5affdb94f" providerId="ADAL" clId="{B57BBEE6-2199-4911-ABAC-E9A1BD45CE11}" dt="2023-01-24T11:38:32.007" v="6" actId="478"/>
          <ac:spMkLst>
            <pc:docMk/>
            <pc:sldMk cId="4287553675" sldId="276"/>
            <ac:spMk id="12" creationId="{8B599CDB-D041-4DE0-8970-FC78940EC556}"/>
          </ac:spMkLst>
        </pc:spChg>
        <pc:grpChg chg="del">
          <ac:chgData name="Susan Godfrey" userId="4063e611-4ec2-4cb9-9c29-d2c5affdb94f" providerId="ADAL" clId="{B57BBEE6-2199-4911-ABAC-E9A1BD45CE11}" dt="2023-01-24T11:38:25.995" v="4" actId="478"/>
          <ac:grpSpMkLst>
            <pc:docMk/>
            <pc:sldMk cId="4287553675" sldId="276"/>
            <ac:grpSpMk id="10" creationId="{B7D4899A-66BE-477C-863B-3AB0BB26BF07}"/>
          </ac:grpSpMkLst>
        </pc:grpChg>
        <pc:cxnChg chg="add mod">
          <ac:chgData name="Susan Godfrey" userId="4063e611-4ec2-4cb9-9c29-d2c5affdb94f" providerId="ADAL" clId="{B57BBEE6-2199-4911-ABAC-E9A1BD45CE11}" dt="2023-01-24T11:38:03.950" v="2" actId="1582"/>
          <ac:cxnSpMkLst>
            <pc:docMk/>
            <pc:sldMk cId="4287553675" sldId="276"/>
            <ac:cxnSpMk id="13" creationId="{5E9B7077-1E7E-452E-A5E5-2C38468403C4}"/>
          </ac:cxnSpMkLst>
        </pc:cxnChg>
      </pc:sldChg>
      <pc:sldChg chg="del">
        <pc:chgData name="Susan Godfrey" userId="4063e611-4ec2-4cb9-9c29-d2c5affdb94f" providerId="ADAL" clId="{B57BBEE6-2199-4911-ABAC-E9A1BD45CE11}" dt="2023-01-24T11:38:37.086" v="7" actId="2696"/>
        <pc:sldMkLst>
          <pc:docMk/>
          <pc:sldMk cId="2939863160" sldId="277"/>
        </pc:sldMkLst>
      </pc:sldChg>
    </pc:docChg>
  </pc:docChgLst>
  <pc:docChgLst>
    <pc:chgData name="Sue Thacker" userId="46d946c2-1239-4375-aa91-c61088cefb68" providerId="ADAL" clId="{932F7881-DCFE-4FB5-BF08-C0EA7D25E982}"/>
    <pc:docChg chg="custSel addSld delSld modSld sldOrd delSection modSection">
      <pc:chgData name="Sue Thacker" userId="46d946c2-1239-4375-aa91-c61088cefb68" providerId="ADAL" clId="{932F7881-DCFE-4FB5-BF08-C0EA7D25E982}" dt="2022-11-17T16:20:26.744" v="259" actId="1076"/>
      <pc:docMkLst>
        <pc:docMk/>
      </pc:docMkLst>
      <pc:sldChg chg="ord">
        <pc:chgData name="Sue Thacker" userId="46d946c2-1239-4375-aa91-c61088cefb68" providerId="ADAL" clId="{932F7881-DCFE-4FB5-BF08-C0EA7D25E982}" dt="2022-11-17T16:12:15.202" v="126"/>
        <pc:sldMkLst>
          <pc:docMk/>
          <pc:sldMk cId="1798069408" sldId="260"/>
        </pc:sldMkLst>
      </pc:sldChg>
      <pc:sldChg chg="modSp mod">
        <pc:chgData name="Sue Thacker" userId="46d946c2-1239-4375-aa91-c61088cefb68" providerId="ADAL" clId="{932F7881-DCFE-4FB5-BF08-C0EA7D25E982}" dt="2022-11-17T16:13:49.236" v="179" actId="20577"/>
        <pc:sldMkLst>
          <pc:docMk/>
          <pc:sldMk cId="1482472650" sldId="264"/>
        </pc:sldMkLst>
        <pc:spChg chg="mod">
          <ac:chgData name="Sue Thacker" userId="46d946c2-1239-4375-aa91-c61088cefb68" providerId="ADAL" clId="{932F7881-DCFE-4FB5-BF08-C0EA7D25E982}" dt="2022-11-17T16:13:41.920" v="160" actId="313"/>
          <ac:spMkLst>
            <pc:docMk/>
            <pc:sldMk cId="1482472650" sldId="264"/>
            <ac:spMk id="2" creationId="{CEEE431E-8DFC-43E1-B271-F1147D803DC9}"/>
          </ac:spMkLst>
        </pc:spChg>
        <pc:spChg chg="mod">
          <ac:chgData name="Sue Thacker" userId="46d946c2-1239-4375-aa91-c61088cefb68" providerId="ADAL" clId="{932F7881-DCFE-4FB5-BF08-C0EA7D25E982}" dt="2022-11-17T16:13:49.236" v="179" actId="20577"/>
          <ac:spMkLst>
            <pc:docMk/>
            <pc:sldMk cId="1482472650" sldId="264"/>
            <ac:spMk id="13" creationId="{0C11D451-6242-472C-9853-83C26A4AE105}"/>
          </ac:spMkLst>
        </pc:spChg>
        <pc:cxnChg chg="mod">
          <ac:chgData name="Sue Thacker" userId="46d946c2-1239-4375-aa91-c61088cefb68" providerId="ADAL" clId="{932F7881-DCFE-4FB5-BF08-C0EA7D25E982}" dt="2022-11-17T16:13:45.621" v="161" actId="20577"/>
          <ac:cxnSpMkLst>
            <pc:docMk/>
            <pc:sldMk cId="1482472650" sldId="264"/>
            <ac:cxnSpMk id="15" creationId="{CBE8BE24-0090-4029-B751-6EB4D8693CC5}"/>
          </ac:cxnSpMkLst>
        </pc:cxnChg>
      </pc:sldChg>
      <pc:sldChg chg="del">
        <pc:chgData name="Sue Thacker" userId="46d946c2-1239-4375-aa91-c61088cefb68" providerId="ADAL" clId="{932F7881-DCFE-4FB5-BF08-C0EA7D25E982}" dt="2022-11-16T14:53:46.065" v="0" actId="2696"/>
        <pc:sldMkLst>
          <pc:docMk/>
          <pc:sldMk cId="2776713338" sldId="267"/>
        </pc:sldMkLst>
      </pc:sldChg>
      <pc:sldChg chg="ord">
        <pc:chgData name="Sue Thacker" userId="46d946c2-1239-4375-aa91-c61088cefb68" providerId="ADAL" clId="{932F7881-DCFE-4FB5-BF08-C0EA7D25E982}" dt="2022-11-17T16:11:59.857" v="124"/>
        <pc:sldMkLst>
          <pc:docMk/>
          <pc:sldMk cId="2016379566" sldId="270"/>
        </pc:sldMkLst>
      </pc:sldChg>
      <pc:sldChg chg="modSp mod">
        <pc:chgData name="Sue Thacker" userId="46d946c2-1239-4375-aa91-c61088cefb68" providerId="ADAL" clId="{932F7881-DCFE-4FB5-BF08-C0EA7D25E982}" dt="2022-11-17T16:16:08.112" v="236" actId="20577"/>
        <pc:sldMkLst>
          <pc:docMk/>
          <pc:sldMk cId="13696302" sldId="271"/>
        </pc:sldMkLst>
        <pc:spChg chg="mod">
          <ac:chgData name="Sue Thacker" userId="46d946c2-1239-4375-aa91-c61088cefb68" providerId="ADAL" clId="{932F7881-DCFE-4FB5-BF08-C0EA7D25E982}" dt="2022-11-17T16:16:08.112" v="236" actId="20577"/>
          <ac:spMkLst>
            <pc:docMk/>
            <pc:sldMk cId="13696302" sldId="271"/>
            <ac:spMk id="2" creationId="{CEEE431E-8DFC-43E1-B271-F1147D803DC9}"/>
          </ac:spMkLst>
        </pc:spChg>
        <pc:spChg chg="mod">
          <ac:chgData name="Sue Thacker" userId="46d946c2-1239-4375-aa91-c61088cefb68" providerId="ADAL" clId="{932F7881-DCFE-4FB5-BF08-C0EA7D25E982}" dt="2022-11-17T16:15:28.272" v="226" actId="20577"/>
          <ac:spMkLst>
            <pc:docMk/>
            <pc:sldMk cId="13696302" sldId="271"/>
            <ac:spMk id="3" creationId="{95D0D345-A627-471C-84E6-9667B5616A93}"/>
          </ac:spMkLst>
        </pc:spChg>
      </pc:sldChg>
      <pc:sldChg chg="modSp mod">
        <pc:chgData name="Sue Thacker" userId="46d946c2-1239-4375-aa91-c61088cefb68" providerId="ADAL" clId="{932F7881-DCFE-4FB5-BF08-C0EA7D25E982}" dt="2022-11-16T14:54:43.468" v="15" actId="208"/>
        <pc:sldMkLst>
          <pc:docMk/>
          <pc:sldMk cId="3866706445" sldId="272"/>
        </pc:sldMkLst>
        <pc:spChg chg="mod">
          <ac:chgData name="Sue Thacker" userId="46d946c2-1239-4375-aa91-c61088cefb68" providerId="ADAL" clId="{932F7881-DCFE-4FB5-BF08-C0EA7D25E982}" dt="2022-11-16T14:54:43.468" v="15" actId="208"/>
          <ac:spMkLst>
            <pc:docMk/>
            <pc:sldMk cId="3866706445" sldId="272"/>
            <ac:spMk id="7" creationId="{D059E70A-6BF3-42DF-80BA-A945D9542C47}"/>
          </ac:spMkLst>
        </pc:spChg>
      </pc:sldChg>
      <pc:sldChg chg="addSp delSp modSp add mod ord">
        <pc:chgData name="Sue Thacker" userId="46d946c2-1239-4375-aa91-c61088cefb68" providerId="ADAL" clId="{932F7881-DCFE-4FB5-BF08-C0EA7D25E982}" dt="2022-11-16T15:03:47.536" v="122" actId="692"/>
        <pc:sldMkLst>
          <pc:docMk/>
          <pc:sldMk cId="1391057396" sldId="273"/>
        </pc:sldMkLst>
        <pc:spChg chg="mod">
          <ac:chgData name="Sue Thacker" userId="46d946c2-1239-4375-aa91-c61088cefb68" providerId="ADAL" clId="{932F7881-DCFE-4FB5-BF08-C0EA7D25E982}" dt="2022-11-16T14:54:58.277" v="41" actId="20577"/>
          <ac:spMkLst>
            <pc:docMk/>
            <pc:sldMk cId="1391057396" sldId="273"/>
            <ac:spMk id="2" creationId="{CEEE431E-8DFC-43E1-B271-F1147D803DC9}"/>
          </ac:spMkLst>
        </pc:spChg>
        <pc:spChg chg="add mod">
          <ac:chgData name="Sue Thacker" userId="46d946c2-1239-4375-aa91-c61088cefb68" providerId="ADAL" clId="{932F7881-DCFE-4FB5-BF08-C0EA7D25E982}" dt="2022-11-16T14:55:32.523" v="48" actId="14100"/>
          <ac:spMkLst>
            <pc:docMk/>
            <pc:sldMk cId="1391057396" sldId="273"/>
            <ac:spMk id="3" creationId="{B642E561-FFE6-461A-957D-298796C8A8C0}"/>
          </ac:spMkLst>
        </pc:spChg>
        <pc:spChg chg="del mod">
          <ac:chgData name="Sue Thacker" userId="46d946c2-1239-4375-aa91-c61088cefb68" providerId="ADAL" clId="{932F7881-DCFE-4FB5-BF08-C0EA7D25E982}" dt="2022-11-16T14:54:32.569" v="13" actId="478"/>
          <ac:spMkLst>
            <pc:docMk/>
            <pc:sldMk cId="1391057396" sldId="273"/>
            <ac:spMk id="6" creationId="{1A8BBEFA-99CD-4EDC-9363-DBFC45F5791A}"/>
          </ac:spMkLst>
        </pc:spChg>
        <pc:spChg chg="del">
          <ac:chgData name="Sue Thacker" userId="46d946c2-1239-4375-aa91-c61088cefb68" providerId="ADAL" clId="{932F7881-DCFE-4FB5-BF08-C0EA7D25E982}" dt="2022-11-16T14:54:33.965" v="14" actId="478"/>
          <ac:spMkLst>
            <pc:docMk/>
            <pc:sldMk cId="1391057396" sldId="273"/>
            <ac:spMk id="7" creationId="{D059E70A-6BF3-42DF-80BA-A945D9542C47}"/>
          </ac:spMkLst>
        </pc:spChg>
        <pc:spChg chg="add mod">
          <ac:chgData name="Sue Thacker" userId="46d946c2-1239-4375-aa91-c61088cefb68" providerId="ADAL" clId="{932F7881-DCFE-4FB5-BF08-C0EA7D25E982}" dt="2022-11-16T15:03:47.536" v="122" actId="692"/>
          <ac:spMkLst>
            <pc:docMk/>
            <pc:sldMk cId="1391057396" sldId="273"/>
            <ac:spMk id="15" creationId="{E2BC2209-D17C-421C-B3CE-C20F472DB688}"/>
          </ac:spMkLst>
        </pc:spChg>
        <pc:picChg chg="add del mod">
          <ac:chgData name="Sue Thacker" userId="46d946c2-1239-4375-aa91-c61088cefb68" providerId="ADAL" clId="{932F7881-DCFE-4FB5-BF08-C0EA7D25E982}" dt="2022-11-16T15:01:03.836" v="51" actId="478"/>
          <ac:picMkLst>
            <pc:docMk/>
            <pc:sldMk cId="1391057396" sldId="273"/>
            <ac:picMk id="9" creationId="{B4CD301D-BB2E-4A25-A9A6-EC7C42B85ABB}"/>
          </ac:picMkLst>
        </pc:picChg>
        <pc:picChg chg="del">
          <ac:chgData name="Sue Thacker" userId="46d946c2-1239-4375-aa91-c61088cefb68" providerId="ADAL" clId="{932F7881-DCFE-4FB5-BF08-C0EA7D25E982}" dt="2022-11-16T14:54:28.168" v="10" actId="478"/>
          <ac:picMkLst>
            <pc:docMk/>
            <pc:sldMk cId="1391057396" sldId="273"/>
            <ac:picMk id="11" creationId="{C167F607-5526-4B46-96F7-823B1F8756CF}"/>
          </ac:picMkLst>
        </pc:picChg>
        <pc:picChg chg="del">
          <ac:chgData name="Sue Thacker" userId="46d946c2-1239-4375-aa91-c61088cefb68" providerId="ADAL" clId="{932F7881-DCFE-4FB5-BF08-C0EA7D25E982}" dt="2022-11-16T14:54:29.170" v="11" actId="478"/>
          <ac:picMkLst>
            <pc:docMk/>
            <pc:sldMk cId="1391057396" sldId="273"/>
            <ac:picMk id="12" creationId="{7C5392CE-6775-4781-BDE0-D71C80F13128}"/>
          </ac:picMkLst>
        </pc:picChg>
        <pc:picChg chg="add mod">
          <ac:chgData name="Sue Thacker" userId="46d946c2-1239-4375-aa91-c61088cefb68" providerId="ADAL" clId="{932F7881-DCFE-4FB5-BF08-C0EA7D25E982}" dt="2022-11-16T15:02:26.140" v="54" actId="14100"/>
          <ac:picMkLst>
            <pc:docMk/>
            <pc:sldMk cId="1391057396" sldId="273"/>
            <ac:picMk id="14" creationId="{9A6C3F5F-1E36-405F-9681-2B106A594DE9}"/>
          </ac:picMkLst>
        </pc:picChg>
        <pc:cxnChg chg="add del">
          <ac:chgData name="Sue Thacker" userId="46d946c2-1239-4375-aa91-c61088cefb68" providerId="ADAL" clId="{932F7881-DCFE-4FB5-BF08-C0EA7D25E982}" dt="2022-11-16T15:01:00.247" v="50" actId="478"/>
          <ac:cxnSpMkLst>
            <pc:docMk/>
            <pc:sldMk cId="1391057396" sldId="273"/>
            <ac:cxnSpMk id="5" creationId="{363AA4E7-40F3-49ED-85E7-9F28893ECE74}"/>
          </ac:cxnSpMkLst>
        </pc:cxnChg>
      </pc:sldChg>
      <pc:sldChg chg="addSp delSp modSp add mod">
        <pc:chgData name="Sue Thacker" userId="46d946c2-1239-4375-aa91-c61088cefb68" providerId="ADAL" clId="{932F7881-DCFE-4FB5-BF08-C0EA7D25E982}" dt="2022-11-17T16:20:26.744" v="259" actId="1076"/>
        <pc:sldMkLst>
          <pc:docMk/>
          <pc:sldMk cId="90150669" sldId="274"/>
        </pc:sldMkLst>
        <pc:spChg chg="mod">
          <ac:chgData name="Sue Thacker" userId="46d946c2-1239-4375-aa91-c61088cefb68" providerId="ADAL" clId="{932F7881-DCFE-4FB5-BF08-C0EA7D25E982}" dt="2022-11-17T16:19:06.104" v="250" actId="20577"/>
          <ac:spMkLst>
            <pc:docMk/>
            <pc:sldMk cId="90150669" sldId="274"/>
            <ac:spMk id="2" creationId="{CEEE431E-8DFC-43E1-B271-F1147D803DC9}"/>
          </ac:spMkLst>
        </pc:spChg>
        <pc:spChg chg="del mod">
          <ac:chgData name="Sue Thacker" userId="46d946c2-1239-4375-aa91-c61088cefb68" providerId="ADAL" clId="{932F7881-DCFE-4FB5-BF08-C0EA7D25E982}" dt="2022-11-17T16:18:56.851" v="241" actId="478"/>
          <ac:spMkLst>
            <pc:docMk/>
            <pc:sldMk cId="90150669" sldId="274"/>
            <ac:spMk id="6" creationId="{1A8BBEFA-99CD-4EDC-9363-DBFC45F5791A}"/>
          </ac:spMkLst>
        </pc:spChg>
        <pc:spChg chg="mod">
          <ac:chgData name="Sue Thacker" userId="46d946c2-1239-4375-aa91-c61088cefb68" providerId="ADAL" clId="{932F7881-DCFE-4FB5-BF08-C0EA7D25E982}" dt="2022-11-17T16:20:10.007" v="254" actId="14100"/>
          <ac:spMkLst>
            <pc:docMk/>
            <pc:sldMk cId="90150669" sldId="274"/>
            <ac:spMk id="7" creationId="{D059E70A-6BF3-42DF-80BA-A945D9542C47}"/>
          </ac:spMkLst>
        </pc:spChg>
        <pc:picChg chg="add mod">
          <ac:chgData name="Sue Thacker" userId="46d946c2-1239-4375-aa91-c61088cefb68" providerId="ADAL" clId="{932F7881-DCFE-4FB5-BF08-C0EA7D25E982}" dt="2022-11-17T16:20:26.744" v="259" actId="1076"/>
          <ac:picMkLst>
            <pc:docMk/>
            <pc:sldMk cId="90150669" sldId="274"/>
            <ac:picMk id="4" creationId="{BD8F0B63-2FF5-44B3-B185-5E5166D08971}"/>
          </ac:picMkLst>
        </pc:picChg>
        <pc:picChg chg="del">
          <ac:chgData name="Sue Thacker" userId="46d946c2-1239-4375-aa91-c61088cefb68" providerId="ADAL" clId="{932F7881-DCFE-4FB5-BF08-C0EA7D25E982}" dt="2022-11-17T16:18:52.290" v="238" actId="478"/>
          <ac:picMkLst>
            <pc:docMk/>
            <pc:sldMk cId="90150669" sldId="274"/>
            <ac:picMk id="11" creationId="{C167F607-5526-4B46-96F7-823B1F8756CF}"/>
          </ac:picMkLst>
        </pc:picChg>
        <pc:picChg chg="del">
          <ac:chgData name="Sue Thacker" userId="46d946c2-1239-4375-aa91-c61088cefb68" providerId="ADAL" clId="{932F7881-DCFE-4FB5-BF08-C0EA7D25E982}" dt="2022-11-17T16:18:53.266" v="239" actId="478"/>
          <ac:picMkLst>
            <pc:docMk/>
            <pc:sldMk cId="90150669" sldId="274"/>
            <ac:picMk id="12" creationId="{7C5392CE-6775-4781-BDE0-D71C80F13128}"/>
          </ac:picMkLst>
        </pc:picChg>
      </pc:sldChg>
    </pc:docChg>
  </pc:docChgLst>
  <pc:docChgLst>
    <pc:chgData name="Susan Godfrey" userId="4063e611-4ec2-4cb9-9c29-d2c5affdb94f" providerId="ADAL" clId="{C1A0FA23-28FE-4E9E-863E-1C75AF264041}"/>
    <pc:docChg chg="undo custSel addSld delSld modSld sldOrd modSection">
      <pc:chgData name="Susan Godfrey" userId="4063e611-4ec2-4cb9-9c29-d2c5affdb94f" providerId="ADAL" clId="{C1A0FA23-28FE-4E9E-863E-1C75AF264041}" dt="2022-11-29T14:44:01.149" v="584"/>
      <pc:docMkLst>
        <pc:docMk/>
      </pc:docMkLst>
      <pc:sldChg chg="addSp delSp modSp add">
        <pc:chgData name="Susan Godfrey" userId="4063e611-4ec2-4cb9-9c29-d2c5affdb94f" providerId="ADAL" clId="{C1A0FA23-28FE-4E9E-863E-1C75AF264041}" dt="2022-11-29T14:18:34.818" v="583" actId="14100"/>
        <pc:sldMkLst>
          <pc:docMk/>
          <pc:sldMk cId="670512376" sldId="275"/>
        </pc:sldMkLst>
        <pc:spChg chg="mod">
          <ac:chgData name="Susan Godfrey" userId="4063e611-4ec2-4cb9-9c29-d2c5affdb94f" providerId="ADAL" clId="{C1A0FA23-28FE-4E9E-863E-1C75AF264041}" dt="2022-11-29T14:14:37.638" v="365" actId="6549"/>
          <ac:spMkLst>
            <pc:docMk/>
            <pc:sldMk cId="670512376" sldId="275"/>
            <ac:spMk id="2" creationId="{BC68360A-28AF-4831-80B2-19EE2E2B8EC5}"/>
          </ac:spMkLst>
        </pc:spChg>
        <pc:spChg chg="mod">
          <ac:chgData name="Susan Godfrey" userId="4063e611-4ec2-4cb9-9c29-d2c5affdb94f" providerId="ADAL" clId="{C1A0FA23-28FE-4E9E-863E-1C75AF264041}" dt="2022-11-29T14:13:04.405" v="199" actId="20577"/>
          <ac:spMkLst>
            <pc:docMk/>
            <pc:sldMk cId="670512376" sldId="275"/>
            <ac:spMk id="5" creationId="{1AABE314-3956-45C9-B615-FBD92D4ACF7C}"/>
          </ac:spMkLst>
        </pc:spChg>
        <pc:spChg chg="mod">
          <ac:chgData name="Susan Godfrey" userId="4063e611-4ec2-4cb9-9c29-d2c5affdb94f" providerId="ADAL" clId="{C1A0FA23-28FE-4E9E-863E-1C75AF264041}" dt="2022-11-29T14:05:30.652" v="179" actId="14100"/>
          <ac:spMkLst>
            <pc:docMk/>
            <pc:sldMk cId="670512376" sldId="275"/>
            <ac:spMk id="8" creationId="{B4EDAF2A-3075-491B-9D65-B88734192127}"/>
          </ac:spMkLst>
        </pc:spChg>
        <pc:spChg chg="mod">
          <ac:chgData name="Susan Godfrey" userId="4063e611-4ec2-4cb9-9c29-d2c5affdb94f" providerId="ADAL" clId="{C1A0FA23-28FE-4E9E-863E-1C75AF264041}" dt="2022-11-29T14:14:20.588" v="316" actId="20577"/>
          <ac:spMkLst>
            <pc:docMk/>
            <pc:sldMk cId="670512376" sldId="275"/>
            <ac:spMk id="11" creationId="{67E9DDE0-9F78-4DEC-A7E0-C17BC3EF4101}"/>
          </ac:spMkLst>
        </pc:spChg>
        <pc:spChg chg="mod">
          <ac:chgData name="Susan Godfrey" userId="4063e611-4ec2-4cb9-9c29-d2c5affdb94f" providerId="ADAL" clId="{C1A0FA23-28FE-4E9E-863E-1C75AF264041}" dt="2022-11-29T14:17:22.322" v="575" actId="20577"/>
          <ac:spMkLst>
            <pc:docMk/>
            <pc:sldMk cId="670512376" sldId="275"/>
            <ac:spMk id="12" creationId="{8B599CDB-D041-4DE0-8970-FC78940EC556}"/>
          </ac:spMkLst>
        </pc:spChg>
        <pc:spChg chg="del">
          <ac:chgData name="Susan Godfrey" userId="4063e611-4ec2-4cb9-9c29-d2c5affdb94f" providerId="ADAL" clId="{C1A0FA23-28FE-4E9E-863E-1C75AF264041}" dt="2022-11-29T14:03:31.616" v="32" actId="478"/>
          <ac:spMkLst>
            <pc:docMk/>
            <pc:sldMk cId="670512376" sldId="275"/>
            <ac:spMk id="13" creationId="{C7ECC37C-E440-470C-B974-3EA7F1176369}"/>
          </ac:spMkLst>
        </pc:spChg>
        <pc:spChg chg="del">
          <ac:chgData name="Susan Godfrey" userId="4063e611-4ec2-4cb9-9c29-d2c5affdb94f" providerId="ADAL" clId="{C1A0FA23-28FE-4E9E-863E-1C75AF264041}" dt="2022-11-29T14:03:30.598" v="31" actId="478"/>
          <ac:spMkLst>
            <pc:docMk/>
            <pc:sldMk cId="670512376" sldId="275"/>
            <ac:spMk id="14" creationId="{5186DA5C-A289-4CE3-9E91-ECE8EF6D494E}"/>
          </ac:spMkLst>
        </pc:spChg>
        <pc:picChg chg="del">
          <ac:chgData name="Susan Godfrey" userId="4063e611-4ec2-4cb9-9c29-d2c5affdb94f" providerId="ADAL" clId="{C1A0FA23-28FE-4E9E-863E-1C75AF264041}" dt="2022-11-29T14:03:16.465" v="26" actId="478"/>
          <ac:picMkLst>
            <pc:docMk/>
            <pc:sldMk cId="670512376" sldId="275"/>
            <ac:picMk id="3" creationId="{E9E71BF5-C0FA-4214-8BA6-DD1FA5B81644}"/>
          </ac:picMkLst>
        </pc:picChg>
        <pc:picChg chg="add mod">
          <ac:chgData name="Susan Godfrey" userId="4063e611-4ec2-4cb9-9c29-d2c5affdb94f" providerId="ADAL" clId="{C1A0FA23-28FE-4E9E-863E-1C75AF264041}" dt="2022-11-29T14:05:16.452" v="177" actId="14100"/>
          <ac:picMkLst>
            <pc:docMk/>
            <pc:sldMk cId="670512376" sldId="275"/>
            <ac:picMk id="17" creationId="{419B71A2-962F-4AD5-A9AB-2F7999F88A96}"/>
          </ac:picMkLst>
        </pc:picChg>
        <pc:picChg chg="add mod">
          <ac:chgData name="Susan Godfrey" userId="4063e611-4ec2-4cb9-9c29-d2c5affdb94f" providerId="ADAL" clId="{C1A0FA23-28FE-4E9E-863E-1C75AF264041}" dt="2022-11-29T14:18:34.818" v="583" actId="14100"/>
          <ac:picMkLst>
            <pc:docMk/>
            <pc:sldMk cId="670512376" sldId="275"/>
            <ac:picMk id="31" creationId="{1DE87F02-9950-454A-9FC9-CFE8AD4B394F}"/>
          </ac:picMkLst>
        </pc:picChg>
        <pc:cxnChg chg="del mod">
          <ac:chgData name="Susan Godfrey" userId="4063e611-4ec2-4cb9-9c29-d2c5affdb94f" providerId="ADAL" clId="{C1A0FA23-28FE-4E9E-863E-1C75AF264041}" dt="2022-11-29T14:03:26.011" v="29" actId="478"/>
          <ac:cxnSpMkLst>
            <pc:docMk/>
            <pc:sldMk cId="670512376" sldId="275"/>
            <ac:cxnSpMk id="16" creationId="{6AD9FC0A-CD34-4247-AA3A-797A34CFF12E}"/>
          </ac:cxnSpMkLst>
        </pc:cxnChg>
        <pc:cxnChg chg="del mod">
          <ac:chgData name="Susan Godfrey" userId="4063e611-4ec2-4cb9-9c29-d2c5affdb94f" providerId="ADAL" clId="{C1A0FA23-28FE-4E9E-863E-1C75AF264041}" dt="2022-11-29T14:03:24.609" v="28" actId="478"/>
          <ac:cxnSpMkLst>
            <pc:docMk/>
            <pc:sldMk cId="670512376" sldId="275"/>
            <ac:cxnSpMk id="18" creationId="{D3BD1FFE-3462-4D6F-9A25-4A59C71BBF37}"/>
          </ac:cxnSpMkLst>
        </pc:cxnChg>
        <pc:cxnChg chg="add del mod">
          <ac:chgData name="Susan Godfrey" userId="4063e611-4ec2-4cb9-9c29-d2c5affdb94f" providerId="ADAL" clId="{C1A0FA23-28FE-4E9E-863E-1C75AF264041}" dt="2022-11-29T14:06:15.049" v="183" actId="478"/>
          <ac:cxnSpMkLst>
            <pc:docMk/>
            <pc:sldMk cId="670512376" sldId="275"/>
            <ac:cxnSpMk id="20" creationId="{9DC314C7-C37C-4381-A4E0-8FEF1A626BBC}"/>
          </ac:cxnSpMkLst>
        </pc:cxnChg>
        <pc:cxnChg chg="add del mod">
          <ac:chgData name="Susan Godfrey" userId="4063e611-4ec2-4cb9-9c29-d2c5affdb94f" providerId="ADAL" clId="{C1A0FA23-28FE-4E9E-863E-1C75AF264041}" dt="2022-11-29T14:07:07.524" v="188" actId="478"/>
          <ac:cxnSpMkLst>
            <pc:docMk/>
            <pc:sldMk cId="670512376" sldId="275"/>
            <ac:cxnSpMk id="22" creationId="{4B17E98A-592B-4C98-AC9B-931ECFD9B7F2}"/>
          </ac:cxnSpMkLst>
        </pc:cxnChg>
        <pc:cxnChg chg="add mod">
          <ac:chgData name="Susan Godfrey" userId="4063e611-4ec2-4cb9-9c29-d2c5affdb94f" providerId="ADAL" clId="{C1A0FA23-28FE-4E9E-863E-1C75AF264041}" dt="2022-11-29T14:07:55.144" v="192" actId="1582"/>
          <ac:cxnSpMkLst>
            <pc:docMk/>
            <pc:sldMk cId="670512376" sldId="275"/>
            <ac:cxnSpMk id="26" creationId="{F5236D2A-416D-4B84-909A-8E50546CB61E}"/>
          </ac:cxnSpMkLst>
        </pc:cxnChg>
        <pc:cxnChg chg="add mod">
          <ac:chgData name="Susan Godfrey" userId="4063e611-4ec2-4cb9-9c29-d2c5affdb94f" providerId="ADAL" clId="{C1A0FA23-28FE-4E9E-863E-1C75AF264041}" dt="2022-11-29T14:13:41.017" v="202" actId="208"/>
          <ac:cxnSpMkLst>
            <pc:docMk/>
            <pc:sldMk cId="670512376" sldId="275"/>
            <ac:cxnSpMk id="29" creationId="{D762D6FC-1F13-457D-8E90-6083C02D41DE}"/>
          </ac:cxnSpMkLst>
        </pc:cxnChg>
      </pc:sldChg>
      <pc:sldChg chg="addSp delSp modSp add del ord">
        <pc:chgData name="Susan Godfrey" userId="4063e611-4ec2-4cb9-9c29-d2c5affdb94f" providerId="ADAL" clId="{C1A0FA23-28FE-4E9E-863E-1C75AF264041}" dt="2022-11-29T14:02:27.490" v="21" actId="2696"/>
        <pc:sldMkLst>
          <pc:docMk/>
          <pc:sldMk cId="1965358932" sldId="275"/>
        </pc:sldMkLst>
        <pc:spChg chg="mod">
          <ac:chgData name="Susan Godfrey" userId="4063e611-4ec2-4cb9-9c29-d2c5affdb94f" providerId="ADAL" clId="{C1A0FA23-28FE-4E9E-863E-1C75AF264041}" dt="2022-11-29T14:02:10.987" v="18" actId="20577"/>
          <ac:spMkLst>
            <pc:docMk/>
            <pc:sldMk cId="1965358932" sldId="275"/>
            <ac:spMk id="2" creationId="{A8FF8197-502B-4F67-857B-3499C4C294C3}"/>
          </ac:spMkLst>
        </pc:spChg>
        <pc:spChg chg="del">
          <ac:chgData name="Susan Godfrey" userId="4063e611-4ec2-4cb9-9c29-d2c5affdb94f" providerId="ADAL" clId="{C1A0FA23-28FE-4E9E-863E-1C75AF264041}" dt="2022-11-29T14:01:46.898" v="2"/>
          <ac:spMkLst>
            <pc:docMk/>
            <pc:sldMk cId="1965358932" sldId="275"/>
            <ac:spMk id="3" creationId="{002E757D-7CBB-4332-984F-F9DC3585AA64}"/>
          </ac:spMkLst>
        </pc:spChg>
        <pc:picChg chg="add mod">
          <ac:chgData name="Susan Godfrey" userId="4063e611-4ec2-4cb9-9c29-d2c5affdb94f" providerId="ADAL" clId="{C1A0FA23-28FE-4E9E-863E-1C75AF264041}" dt="2022-11-29T14:01:56.579" v="3" actId="14100"/>
          <ac:picMkLst>
            <pc:docMk/>
            <pc:sldMk cId="1965358932" sldId="275"/>
            <ac:picMk id="4" creationId="{47F108E7-B06F-4F55-ABFD-9886DD9620C4}"/>
          </ac:picMkLst>
        </pc:picChg>
      </pc:sldChg>
      <pc:sldChg chg="add del">
        <pc:chgData name="Susan Godfrey" userId="4063e611-4ec2-4cb9-9c29-d2c5affdb94f" providerId="ADAL" clId="{C1A0FA23-28FE-4E9E-863E-1C75AF264041}" dt="2022-11-29T14:02:29.315" v="22" actId="2696"/>
        <pc:sldMkLst>
          <pc:docMk/>
          <pc:sldMk cId="626501157" sldId="276"/>
        </pc:sldMkLst>
      </pc:sldChg>
      <pc:sldChg chg="addSp delSp modSp add">
        <pc:chgData name="Susan Godfrey" userId="4063e611-4ec2-4cb9-9c29-d2c5affdb94f" providerId="ADAL" clId="{C1A0FA23-28FE-4E9E-863E-1C75AF264041}" dt="2022-11-29T14:17:07.237" v="574" actId="6549"/>
        <pc:sldMkLst>
          <pc:docMk/>
          <pc:sldMk cId="4287553675" sldId="276"/>
        </pc:sldMkLst>
        <pc:spChg chg="mod">
          <ac:chgData name="Susan Godfrey" userId="4063e611-4ec2-4cb9-9c29-d2c5affdb94f" providerId="ADAL" clId="{C1A0FA23-28FE-4E9E-863E-1C75AF264041}" dt="2022-11-29T14:16:08.794" v="439" actId="20577"/>
          <ac:spMkLst>
            <pc:docMk/>
            <pc:sldMk cId="4287553675" sldId="276"/>
            <ac:spMk id="2" creationId="{BC68360A-28AF-4831-80B2-19EE2E2B8EC5}"/>
          </ac:spMkLst>
        </pc:spChg>
        <pc:spChg chg="mod">
          <ac:chgData name="Susan Godfrey" userId="4063e611-4ec2-4cb9-9c29-d2c5affdb94f" providerId="ADAL" clId="{C1A0FA23-28FE-4E9E-863E-1C75AF264041}" dt="2022-11-29T14:17:07.237" v="574" actId="6549"/>
          <ac:spMkLst>
            <pc:docMk/>
            <pc:sldMk cId="4287553675" sldId="276"/>
            <ac:spMk id="5" creationId="{1AABE314-3956-45C9-B615-FBD92D4ACF7C}"/>
          </ac:spMkLst>
        </pc:spChg>
        <pc:spChg chg="del">
          <ac:chgData name="Susan Godfrey" userId="4063e611-4ec2-4cb9-9c29-d2c5affdb94f" providerId="ADAL" clId="{C1A0FA23-28FE-4E9E-863E-1C75AF264041}" dt="2022-11-29T14:15:20.640" v="367" actId="478"/>
          <ac:spMkLst>
            <pc:docMk/>
            <pc:sldMk cId="4287553675" sldId="276"/>
            <ac:spMk id="13" creationId="{C7ECC37C-E440-470C-B974-3EA7F1176369}"/>
          </ac:spMkLst>
        </pc:spChg>
        <pc:spChg chg="del">
          <ac:chgData name="Susan Godfrey" userId="4063e611-4ec2-4cb9-9c29-d2c5affdb94f" providerId="ADAL" clId="{C1A0FA23-28FE-4E9E-863E-1C75AF264041}" dt="2022-11-29T14:15:22.328" v="368" actId="478"/>
          <ac:spMkLst>
            <pc:docMk/>
            <pc:sldMk cId="4287553675" sldId="276"/>
            <ac:spMk id="14" creationId="{5186DA5C-A289-4CE3-9E91-ECE8EF6D494E}"/>
          </ac:spMkLst>
        </pc:spChg>
        <pc:picChg chg="del">
          <ac:chgData name="Susan Godfrey" userId="4063e611-4ec2-4cb9-9c29-d2c5affdb94f" providerId="ADAL" clId="{C1A0FA23-28FE-4E9E-863E-1C75AF264041}" dt="2022-11-29T14:15:18.560" v="366" actId="478"/>
          <ac:picMkLst>
            <pc:docMk/>
            <pc:sldMk cId="4287553675" sldId="276"/>
            <ac:picMk id="3" creationId="{E9E71BF5-C0FA-4214-8BA6-DD1FA5B81644}"/>
          </ac:picMkLst>
        </pc:picChg>
        <pc:picChg chg="add mod">
          <ac:chgData name="Susan Godfrey" userId="4063e611-4ec2-4cb9-9c29-d2c5affdb94f" providerId="ADAL" clId="{C1A0FA23-28FE-4E9E-863E-1C75AF264041}" dt="2022-11-29T14:16:29.505" v="442" actId="14100"/>
          <ac:picMkLst>
            <pc:docMk/>
            <pc:sldMk cId="4287553675" sldId="276"/>
            <ac:picMk id="19" creationId="{D5FC3676-C1C5-412E-BEFC-5DBDD12C3190}"/>
          </ac:picMkLst>
        </pc:picChg>
        <pc:cxnChg chg="del mod">
          <ac:chgData name="Susan Godfrey" userId="4063e611-4ec2-4cb9-9c29-d2c5affdb94f" providerId="ADAL" clId="{C1A0FA23-28FE-4E9E-863E-1C75AF264041}" dt="2022-11-29T14:15:23.487" v="369" actId="478"/>
          <ac:cxnSpMkLst>
            <pc:docMk/>
            <pc:sldMk cId="4287553675" sldId="276"/>
            <ac:cxnSpMk id="16" creationId="{6AD9FC0A-CD34-4247-AA3A-797A34CFF12E}"/>
          </ac:cxnSpMkLst>
        </pc:cxnChg>
        <pc:cxnChg chg="del mod">
          <ac:chgData name="Susan Godfrey" userId="4063e611-4ec2-4cb9-9c29-d2c5affdb94f" providerId="ADAL" clId="{C1A0FA23-28FE-4E9E-863E-1C75AF264041}" dt="2022-11-29T14:15:25.232" v="370" actId="478"/>
          <ac:cxnSpMkLst>
            <pc:docMk/>
            <pc:sldMk cId="4287553675" sldId="276"/>
            <ac:cxnSpMk id="18" creationId="{D3BD1FFE-3462-4D6F-9A25-4A59C71BBF37}"/>
          </ac:cxnSpMkLst>
        </pc:cxnChg>
      </pc:sldChg>
      <pc:sldChg chg="add">
        <pc:chgData name="Susan Godfrey" userId="4063e611-4ec2-4cb9-9c29-d2c5affdb94f" providerId="ADAL" clId="{C1A0FA23-28FE-4E9E-863E-1C75AF264041}" dt="2022-11-29T14:44:01.149" v="584"/>
        <pc:sldMkLst>
          <pc:docMk/>
          <pc:sldMk cId="2939863160" sldId="277"/>
        </pc:sldMkLst>
      </pc:sldChg>
      <pc:sldChg chg="add del">
        <pc:chgData name="Susan Godfrey" userId="4063e611-4ec2-4cb9-9c29-d2c5affdb94f" providerId="ADAL" clId="{C1A0FA23-28FE-4E9E-863E-1C75AF264041}" dt="2022-11-29T14:02:31.680" v="23" actId="2696"/>
        <pc:sldMkLst>
          <pc:docMk/>
          <pc:sldMk cId="3150285304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4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3" y="1393825"/>
            <a:ext cx="11228755" cy="827324"/>
          </a:xfrm>
        </p:spPr>
        <p:txBody>
          <a:bodyPr lIns="72000" tIns="72000" rIns="72000" bIns="72000"/>
          <a:lstStyle>
            <a:lvl1pPr marL="247657" indent="-247657">
              <a:buClr>
                <a:schemeClr val="tx1"/>
              </a:buClr>
              <a:buFont typeface="Wingdings" pitchFamily="2" charset="2"/>
              <a:buChar char="§"/>
              <a:defRPr/>
            </a:lvl1pPr>
            <a:lvl3pPr marL="495312" indent="-222744">
              <a:defRPr/>
            </a:lvl3pPr>
            <a:lvl5pPr marL="657975" indent="-162662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5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98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9426" y="1825625"/>
            <a:ext cx="430053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8163" y="1825625"/>
            <a:ext cx="430053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1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5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rder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138" y="585553"/>
            <a:ext cx="9193725" cy="1130783"/>
          </a:xfrm>
        </p:spPr>
        <p:txBody>
          <a:bodyPr anchor="ctr">
            <a:normAutofit/>
          </a:bodyPr>
          <a:lstStyle>
            <a:lvl1pPr algn="ctr">
              <a:defRPr sz="2800">
                <a:latin typeface="Gill Sans MT" panose="020B050202010402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9147C0-FD97-5D4B-8A74-15CF2A7D2CBE}"/>
              </a:ext>
            </a:extLst>
          </p:cNvPr>
          <p:cNvSpPr/>
          <p:nvPr/>
        </p:nvSpPr>
        <p:spPr>
          <a:xfrm>
            <a:off x="198474" y="214970"/>
            <a:ext cx="11795052" cy="642806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98D8C-B2B0-1343-B9B4-1A4803E0C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19061" r="15954" b="18995"/>
          <a:stretch/>
        </p:blipFill>
        <p:spPr>
          <a:xfrm>
            <a:off x="5914003" y="6508666"/>
            <a:ext cx="363995" cy="27835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05FFB3-9FAE-5249-842A-697FC6FEFF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6175" y="364080"/>
            <a:ext cx="4819650" cy="217167"/>
          </a:xfrm>
        </p:spPr>
        <p:txBody>
          <a:bodyPr anchor="t">
            <a:normAutofit/>
          </a:bodyPr>
          <a:lstStyle>
            <a:lvl1pPr marL="0" indent="0" algn="ctr">
              <a:buNone/>
              <a:defRPr sz="800" cap="all" baseline="0">
                <a:solidFill>
                  <a:srgbClr val="D70040"/>
                </a:solidFill>
                <a:latin typeface="Gill Sans MT" panose="020B0502020104020203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117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Left Image Right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CCF386-2085-ED42-A168-E8606173D7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24" y="537057"/>
            <a:ext cx="3936717" cy="1130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4BD78-F04E-104C-9A45-0726D8086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26" y="1990138"/>
            <a:ext cx="3434310" cy="44624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3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Right Image Left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CCF386-2085-ED42-A168-E8606173D7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5423" y="537057"/>
            <a:ext cx="3936717" cy="1130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4BD78-F04E-104C-9A45-0726D8086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6125" y="1990138"/>
            <a:ext cx="3434310" cy="44624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7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Left Large Image Right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6252E2-3C1A-1B44-8B5D-DCF0DD5E6EB6}"/>
              </a:ext>
            </a:extLst>
          </p:cNvPr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rgbClr val="D7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11" y="437815"/>
            <a:ext cx="3198106" cy="113078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69606A-8B65-274F-B78A-3189825C2C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0"/>
            <a:ext cx="8128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05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Left Image Right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CCF386-2085-ED42-A168-E8606173D7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24" y="537057"/>
            <a:ext cx="3936717" cy="1130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4BD78-F04E-104C-9A45-0726D8086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26" y="1990138"/>
            <a:ext cx="3434310" cy="44624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48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Right Image Left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CCF386-2085-ED42-A168-E8606173D7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5424" y="537057"/>
            <a:ext cx="3936717" cy="1130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4BD78-F04E-104C-9A45-0726D8086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6126" y="1990138"/>
            <a:ext cx="3434310" cy="44624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969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Left Large Image Right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6252E2-3C1A-1B44-8B5D-DCF0DD5E6EB6}"/>
              </a:ext>
            </a:extLst>
          </p:cNvPr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rgbClr val="2C2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11" y="437815"/>
            <a:ext cx="3198106" cy="113078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69606A-8B65-274F-B78A-3189825C2C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0"/>
            <a:ext cx="8128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1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73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Top Text Below - Red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CCF386-2085-ED42-A168-E8606173D7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15243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25" y="3633859"/>
            <a:ext cx="3254408" cy="1130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4BD78-F04E-104C-9A45-0726D8086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27" y="5017478"/>
            <a:ext cx="3254408" cy="158261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75B78-EE9E-BA42-961D-C84F678FB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8796" y="3633860"/>
            <a:ext cx="3254408" cy="29668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0F9F76B-7021-714B-B7BA-2654C4DCF5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7466" y="3633249"/>
            <a:ext cx="3254408" cy="29668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968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op Text Below - Grey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CCF386-2085-ED42-A168-E8606173D7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15243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25" y="3633859"/>
            <a:ext cx="3254408" cy="113078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4BD78-F04E-104C-9A45-0726D8086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27" y="5017478"/>
            <a:ext cx="3254408" cy="158261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75B78-EE9E-BA42-961D-C84F678FB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8796" y="3633860"/>
            <a:ext cx="3254408" cy="29668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0F9F76B-7021-714B-B7BA-2654C4DCF5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7466" y="3633249"/>
            <a:ext cx="3254408" cy="29668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49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x Image Red BG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8996CC8-0370-8A40-A941-B61C944E4B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7999" cy="342899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846FF54-118F-9F44-A622-260D10DED9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3043238" cy="3429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EA7467C-DAEF-8B47-A200-445863430F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1238" y="0"/>
            <a:ext cx="3049587" cy="342899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CCEFE4B-A3A6-7640-862A-93291B2572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0463" y="0"/>
            <a:ext cx="3051538" cy="3429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BF60461-6A0C-EB46-B05F-70AF0962DC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3048000" cy="342900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2FC909F-76C7-FC4D-B7FC-E421644878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818" y="3429000"/>
            <a:ext cx="3051538" cy="342900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7EF87FB-28A9-7649-A832-F33E46A762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817" y="3428998"/>
            <a:ext cx="3045008" cy="342900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B25C686-7A1C-C74C-8271-B916EE95C1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39055" y="3428999"/>
            <a:ext cx="3045008" cy="342900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11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Image Red BG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8996CC8-0370-8A40-A941-B61C944E4B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9289" cy="342899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846FF54-118F-9F44-A622-260D10DED9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5" y="-1"/>
            <a:ext cx="6088061" cy="3429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BF60461-6A0C-EB46-B05F-70AF0962DC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5" y="3429000"/>
            <a:ext cx="6088060" cy="342900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2FC909F-76C7-FC4D-B7FC-E421644878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3935" y="3429000"/>
            <a:ext cx="6095996" cy="342900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66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x Image Grey BG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8996CC8-0370-8A40-A941-B61C944E4B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7999" cy="342899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846FF54-118F-9F44-A622-260D10DED9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3043238" cy="3429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EA7467C-DAEF-8B47-A200-445863430F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1238" y="0"/>
            <a:ext cx="3049587" cy="342899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CCEFE4B-A3A6-7640-862A-93291B2572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0463" y="0"/>
            <a:ext cx="3051538" cy="3429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BF60461-6A0C-EB46-B05F-70AF0962DC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3048000" cy="342900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2FC909F-76C7-FC4D-B7FC-E421644878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818" y="3429000"/>
            <a:ext cx="3051538" cy="342900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7EF87FB-28A9-7649-A832-F33E46A762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817" y="3428998"/>
            <a:ext cx="3045008" cy="342900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B25C686-7A1C-C74C-8271-B916EE95C1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39055" y="3428999"/>
            <a:ext cx="3045008" cy="342900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58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Image Grey BG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8996CC8-0370-8A40-A941-B61C944E4B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9289" cy="342899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846FF54-118F-9F44-A622-260D10DED9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5" y="-1"/>
            <a:ext cx="6088061" cy="3429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BF60461-6A0C-EB46-B05F-70AF0962DC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5" y="3429000"/>
            <a:ext cx="6088060" cy="342900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2FC909F-76C7-FC4D-B7FC-E421644878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3935" y="3429000"/>
            <a:ext cx="6095996" cy="342900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8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Red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CF24DA-DFCB-3344-8440-CC34A9CB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25" y="2863609"/>
            <a:ext cx="9193725" cy="113078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8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Grey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CF24DA-DFCB-3344-8440-CC34A9CB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25" y="2863609"/>
            <a:ext cx="9193725" cy="113078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83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Red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CF24DA-DFCB-3344-8440-CC34A9CB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25" y="2863609"/>
            <a:ext cx="9193725" cy="1130783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1540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Grey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CF24DA-DFCB-3344-8440-CC34A9CB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25" y="2863609"/>
            <a:ext cx="9193725" cy="1130783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43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742017" y="6502400"/>
            <a:ext cx="2844800" cy="217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F69B240-D515-4D3A-9618-923C476BBDC9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12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 - Red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0DC10-7A59-9B41-9BAA-5FC02A8F6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56" y="5013953"/>
            <a:ext cx="1633888" cy="1373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27E53-E6CE-B240-8292-C2E6E6761E03}"/>
              </a:ext>
            </a:extLst>
          </p:cNvPr>
          <p:cNvSpPr txBox="1"/>
          <p:nvPr/>
        </p:nvSpPr>
        <p:spPr>
          <a:xfrm>
            <a:off x="4483110" y="6372705"/>
            <a:ext cx="3225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 Office Ltd ©</a:t>
            </a:r>
            <a:fld id="{2EF00BBC-54BD-F04B-9A17-9C1A95BB8429}" type="datetime7">
              <a:rPr lang="en-GB" sz="1000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Jan-23</a:t>
            </a:fld>
            <a:r>
              <a:rPr lang="en-GB" sz="1000" dirty="0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49191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ck Cover - Red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527E53-E6CE-B240-8292-C2E6E6761E03}"/>
              </a:ext>
            </a:extLst>
          </p:cNvPr>
          <p:cNvSpPr txBox="1"/>
          <p:nvPr/>
        </p:nvSpPr>
        <p:spPr>
          <a:xfrm>
            <a:off x="4483110" y="6372705"/>
            <a:ext cx="3225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 Office Ltd ©</a:t>
            </a:r>
            <a:fld id="{2EF00BBC-54BD-F04B-9A17-9C1A95BB8429}" type="datetime7">
              <a:rPr lang="en-GB" sz="1000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Jan-23</a:t>
            </a:fld>
            <a:r>
              <a:rPr lang="en-GB" sz="1000" dirty="0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Private &amp; 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6D7CDC-F344-1246-82E8-789068CA0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56" y="5013953"/>
            <a:ext cx="1633888" cy="13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338C-EA3C-4707-8E6B-2065FEC9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436E4-566E-4D0C-B0AA-3244D206F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275FD-1CA9-4C75-B17D-D43C0770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240-D515-4D3A-9618-923C476BBDC9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C1E0-4B5D-479D-9293-A48F313F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2906-BB51-46AD-BA7B-B152E1D7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8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026" y="1854201"/>
            <a:ext cx="7643516" cy="165576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026" y="3602038"/>
            <a:ext cx="7643516" cy="14337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14F9E-BECF-E54B-8554-4F678BE13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19061" r="15954" b="18995"/>
          <a:stretch/>
        </p:blipFill>
        <p:spPr>
          <a:xfrm>
            <a:off x="955657" y="2919829"/>
            <a:ext cx="1399592" cy="10703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D92B2F-825D-874C-BCDD-D683CE5B6C6D}"/>
              </a:ext>
            </a:extLst>
          </p:cNvPr>
          <p:cNvCxnSpPr/>
          <p:nvPr/>
        </p:nvCxnSpPr>
        <p:spPr>
          <a:xfrm>
            <a:off x="2812449" y="1557338"/>
            <a:ext cx="0" cy="3743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46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Page">
    <p:bg>
      <p:bgPr>
        <a:solidFill>
          <a:srgbClr val="2C2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026" y="1854201"/>
            <a:ext cx="7643516" cy="165576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026" y="3602038"/>
            <a:ext cx="7643516" cy="14337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D92B2F-825D-874C-BCDD-D683CE5B6C6D}"/>
              </a:ext>
            </a:extLst>
          </p:cNvPr>
          <p:cNvCxnSpPr/>
          <p:nvPr/>
        </p:nvCxnSpPr>
        <p:spPr>
          <a:xfrm>
            <a:off x="2812449" y="1557338"/>
            <a:ext cx="0" cy="3743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79FB749-D3A3-F44A-A030-77EF3267E5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19061" r="15954" b="18995"/>
          <a:stretch/>
        </p:blipFill>
        <p:spPr>
          <a:xfrm>
            <a:off x="955657" y="2919829"/>
            <a:ext cx="1399592" cy="10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6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25" y="344557"/>
            <a:ext cx="9193725" cy="113078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425" y="1990333"/>
            <a:ext cx="91937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8540" y="6356350"/>
            <a:ext cx="2743200" cy="365125"/>
          </a:xfrm>
        </p:spPr>
        <p:txBody>
          <a:bodyPr/>
          <a:lstStyle/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12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Red">
    <p:bg>
      <p:bgPr>
        <a:solidFill>
          <a:srgbClr val="D7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8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white">
          <a:xfrm>
            <a:off x="0" y="0"/>
            <a:ext cx="12192000" cy="109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84391" tIns="42196" rIns="84391" bIns="42196" anchor="ctr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108" dirty="0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090613"/>
            <a:ext cx="12192000" cy="0"/>
          </a:xfrm>
          <a:prstGeom prst="line">
            <a:avLst/>
          </a:prstGeom>
          <a:noFill/>
          <a:ln w="12700">
            <a:solidFill>
              <a:srgbClr val="E31937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8" dirty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blackWhite">
          <a:xfrm>
            <a:off x="488461" y="73027"/>
            <a:ext cx="9519139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463" y="1393826"/>
            <a:ext cx="11228755" cy="68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2"/>
            <a:r>
              <a:rPr lang="en-US" altLang="en-US"/>
              <a:t>Second level</a:t>
            </a:r>
          </a:p>
          <a:p>
            <a:pPr lvl="4"/>
            <a:r>
              <a:rPr lang="en-US" altLang="en-US"/>
              <a:t>Third level</a:t>
            </a:r>
          </a:p>
        </p:txBody>
      </p:sp>
      <p:grpSp>
        <p:nvGrpSpPr>
          <p:cNvPr id="1030" name="McK Slide Elements"/>
          <p:cNvGrpSpPr>
            <a:grpSpLocks/>
          </p:cNvGrpSpPr>
          <p:nvPr/>
        </p:nvGrpSpPr>
        <p:grpSpPr bwMode="auto">
          <a:xfrm>
            <a:off x="365371" y="1135065"/>
            <a:ext cx="10875108" cy="5189537"/>
            <a:chOff x="187" y="715"/>
            <a:chExt cx="5566" cy="3269"/>
          </a:xfrm>
        </p:grpSpPr>
        <p:sp>
          <p:nvSpPr>
            <p:cNvPr id="14343" name="McK Measure" hidden="1"/>
            <p:cNvSpPr txBox="1">
              <a:spLocks noChangeArrowheads="1"/>
            </p:cNvSpPr>
            <p:nvPr/>
          </p:nvSpPr>
          <p:spPr bwMode="auto">
            <a:xfrm>
              <a:off x="250" y="715"/>
              <a:ext cx="5429" cy="1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>
              <a:lvl1pPr algn="l" defTabSz="8953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47675" algn="l" defTabSz="8953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95350" algn="l" defTabSz="8953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44613" algn="l" defTabSz="8953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92288" algn="l" defTabSz="8953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GB" sz="1477" dirty="0">
                  <a:solidFill>
                    <a:srgbClr val="E31923"/>
                  </a:solidFill>
                </a:rPr>
                <a:t>Unit of measure</a:t>
              </a:r>
            </a:p>
          </p:txBody>
        </p:sp>
        <p:sp>
          <p:nvSpPr>
            <p:cNvPr id="14344" name="Text Box 8" hidden="1"/>
            <p:cNvSpPr txBox="1">
              <a:spLocks noChangeArrowheads="1"/>
            </p:cNvSpPr>
            <p:nvPr/>
          </p:nvSpPr>
          <p:spPr bwMode="auto">
            <a:xfrm>
              <a:off x="187" y="3787"/>
              <a:ext cx="5566" cy="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574675" indent="-574675" algn="l" defTabSz="895350">
                <a:spcBef>
                  <a:spcPct val="0"/>
                </a:spcBef>
                <a:tabLst>
                  <a:tab pos="533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031875" algn="l" defTabSz="895350">
                <a:spcBef>
                  <a:spcPct val="0"/>
                </a:spcBef>
                <a:tabLst>
                  <a:tab pos="533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17613" algn="l" defTabSz="895350">
                <a:spcBef>
                  <a:spcPct val="0"/>
                </a:spcBef>
                <a:tabLst>
                  <a:tab pos="533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04938" algn="l" defTabSz="895350">
                <a:spcBef>
                  <a:spcPct val="0"/>
                </a:spcBef>
                <a:tabLst>
                  <a:tab pos="533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92288" algn="l" defTabSz="895350">
                <a:spcBef>
                  <a:spcPct val="0"/>
                </a:spcBef>
                <a:tabLst>
                  <a:tab pos="533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533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533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533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533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GB" sz="923" dirty="0">
                  <a:solidFill>
                    <a:srgbClr val="000000"/>
                  </a:solidFill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GB" sz="923" dirty="0">
                  <a:solidFill>
                    <a:srgbClr val="000000"/>
                  </a:solidFill>
                </a:rPr>
                <a:t>	Source:	Source</a:t>
              </a:r>
            </a:p>
          </p:txBody>
        </p:sp>
      </p:grpSp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0515600" y="155575"/>
            <a:ext cx="1352061" cy="852488"/>
            <a:chOff x="4885" y="68"/>
            <a:chExt cx="699" cy="537"/>
          </a:xfrm>
        </p:grpSpPr>
        <p:pic>
          <p:nvPicPr>
            <p:cNvPr id="1041" name="Picture 10" descr="Giff-logo-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gray">
            <a:xfrm>
              <a:off x="4885" y="68"/>
              <a:ext cx="699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3" name="Text Box 11"/>
            <p:cNvSpPr txBox="1">
              <a:spLocks noChangeArrowheads="1"/>
            </p:cNvSpPr>
            <p:nvPr/>
          </p:nvSpPr>
          <p:spPr bwMode="auto">
            <a:xfrm>
              <a:off x="5476" y="104"/>
              <a:ext cx="64" cy="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462" dirty="0">
                  <a:solidFill>
                    <a:srgbClr val="E31923"/>
                  </a:solidFill>
                </a:rPr>
                <a:t> </a:t>
              </a:r>
              <a:r>
                <a:rPr lang="en-GB" sz="646" dirty="0">
                  <a:solidFill>
                    <a:srgbClr val="E31923"/>
                  </a:solidFill>
                </a:rPr>
                <a:t>®</a:t>
              </a:r>
            </a:p>
          </p:txBody>
        </p:sp>
      </p:grp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0" y="6402388"/>
            <a:ext cx="12192000" cy="4556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84391" tIns="42196" rIns="84391" bIns="42196" anchor="ctr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108" dirty="0"/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335361" y="6500813"/>
            <a:ext cx="5128113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8" dirty="0">
                <a:solidFill>
                  <a:srgbClr val="E31937"/>
                </a:solidFill>
              </a:rPr>
              <a:t>Post Office</a:t>
            </a:r>
            <a:r>
              <a:rPr lang="en-GB" sz="1108" baseline="30000" dirty="0">
                <a:solidFill>
                  <a:srgbClr val="E31937"/>
                </a:solidFill>
              </a:rPr>
              <a:t>® </a:t>
            </a:r>
          </a:p>
        </p:txBody>
      </p:sp>
      <p:grpSp>
        <p:nvGrpSpPr>
          <p:cNvPr id="1034" name="Group 14"/>
          <p:cNvGrpSpPr>
            <a:grpSpLocks/>
          </p:cNvGrpSpPr>
          <p:nvPr/>
        </p:nvGrpSpPr>
        <p:grpSpPr bwMode="auto">
          <a:xfrm>
            <a:off x="0" y="6192838"/>
            <a:ext cx="12192000" cy="419100"/>
            <a:chOff x="0" y="3901"/>
            <a:chExt cx="5760" cy="264"/>
          </a:xfrm>
        </p:grpSpPr>
        <p:grpSp>
          <p:nvGrpSpPr>
            <p:cNvPr id="1036" name="Group 15"/>
            <p:cNvGrpSpPr>
              <a:grpSpLocks/>
            </p:cNvGrpSpPr>
            <p:nvPr/>
          </p:nvGrpSpPr>
          <p:grpSpPr bwMode="auto">
            <a:xfrm>
              <a:off x="0" y="3924"/>
              <a:ext cx="5760" cy="227"/>
              <a:chOff x="0" y="3924"/>
              <a:chExt cx="5760" cy="227"/>
            </a:xfrm>
          </p:grpSpPr>
          <p:sp>
            <p:nvSpPr>
              <p:cNvPr id="1038" name="Oval 16"/>
              <p:cNvSpPr>
                <a:spLocks noChangeArrowheads="1"/>
              </p:cNvSpPr>
              <p:nvPr/>
            </p:nvSpPr>
            <p:spPr bwMode="gray">
              <a:xfrm>
                <a:off x="5309" y="3924"/>
                <a:ext cx="227" cy="2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91424" tIns="45712" rIns="91424" bIns="45712" anchor="ctr"/>
              <a:lstStyle>
                <a:lvl1pPr eaLnBrk="0" hangingPunct="0"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altLang="en-US" sz="1108" dirty="0"/>
              </a:p>
            </p:txBody>
          </p:sp>
          <p:sp>
            <p:nvSpPr>
              <p:cNvPr id="1039" name="Line 17"/>
              <p:cNvSpPr>
                <a:spLocks noChangeShapeType="1"/>
              </p:cNvSpPr>
              <p:nvPr/>
            </p:nvSpPr>
            <p:spPr bwMode="gray">
              <a:xfrm>
                <a:off x="5537" y="4033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E319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10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Line 18"/>
              <p:cNvSpPr>
                <a:spLocks noChangeShapeType="1"/>
              </p:cNvSpPr>
              <p:nvPr/>
            </p:nvSpPr>
            <p:spPr bwMode="gray">
              <a:xfrm>
                <a:off x="0" y="4033"/>
                <a:ext cx="5307" cy="0"/>
              </a:xfrm>
              <a:prstGeom prst="line">
                <a:avLst/>
              </a:prstGeom>
              <a:noFill/>
              <a:ln w="12700">
                <a:solidFill>
                  <a:srgbClr val="E319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108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7" name="Picture 19" descr="slide-number-ring-no-alai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5249" y="3901"/>
              <a:ext cx="34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46339" y="6302083"/>
            <a:ext cx="463063" cy="2273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0"/>
              </a:spcBef>
              <a:defRPr sz="1477">
                <a:solidFill>
                  <a:srgbClr val="E31923"/>
                </a:solidFill>
                <a:latin typeface="Arial" charset="0"/>
                <a:cs typeface="+mn-cs"/>
              </a:defRPr>
            </a:lvl1pPr>
          </a:lstStyle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146245" y="6513726"/>
            <a:ext cx="270298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8" i="1" dirty="0">
                <a:solidFill>
                  <a:srgbClr val="C00000"/>
                </a:solidFill>
              </a:rPr>
              <a:t>“The Easy Way is always the Best Way”</a:t>
            </a:r>
          </a:p>
        </p:txBody>
      </p:sp>
    </p:spTree>
    <p:extLst>
      <p:ext uri="{BB962C8B-B14F-4D97-AF65-F5344CB8AC3E}">
        <p14:creationId xmlns:p14="http://schemas.microsoft.com/office/powerpoint/2010/main" val="15265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6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6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6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6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6" b="1">
          <a:solidFill>
            <a:schemeClr val="tx1"/>
          </a:solidFill>
          <a:latin typeface="Arial" charset="0"/>
          <a:cs typeface="Arial" charset="0"/>
        </a:defRPr>
      </a:lvl5pPr>
      <a:lvl6pPr marL="42204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6pPr>
      <a:lvl7pPr marL="8440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7pPr>
      <a:lvl8pPr marL="12661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8pPr>
      <a:lvl9pPr marL="16881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47657" indent="-247657" algn="l" defTabSz="82649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1477">
          <a:solidFill>
            <a:srgbClr val="080808"/>
          </a:solidFill>
          <a:latin typeface="+mn-lt"/>
          <a:ea typeface="+mn-ea"/>
          <a:cs typeface="+mn-cs"/>
        </a:defRPr>
      </a:lvl1pPr>
      <a:lvl2pPr marL="133354" indent="-131888" algn="l" defTabSz="82649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1477">
          <a:solidFill>
            <a:srgbClr val="080808"/>
          </a:solidFill>
          <a:latin typeface="+mn-lt"/>
          <a:cs typeface="+mn-cs"/>
        </a:defRPr>
      </a:lvl2pPr>
      <a:lvl3pPr marL="536344" indent="-263776" algn="l" defTabSz="82649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lang="en-US" sz="1477" dirty="0">
          <a:solidFill>
            <a:srgbClr val="080808"/>
          </a:solidFill>
          <a:latin typeface="+mn-lt"/>
          <a:cs typeface="+mn-cs"/>
        </a:defRPr>
      </a:lvl3pPr>
      <a:lvl4pPr marL="398595" indent="-124561" algn="l" defTabSz="82649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1477">
          <a:solidFill>
            <a:srgbClr val="080808"/>
          </a:solidFill>
          <a:latin typeface="+mn-lt"/>
          <a:cs typeface="+mn-cs"/>
        </a:defRPr>
      </a:lvl4pPr>
      <a:lvl5pPr marL="759088" indent="-263776" algn="l" defTabSz="82649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lang="en-US" sz="1477" dirty="0">
          <a:solidFill>
            <a:srgbClr val="080808"/>
          </a:solidFill>
          <a:latin typeface="+mn-lt"/>
          <a:cs typeface="+mn-cs"/>
        </a:defRPr>
      </a:lvl5pPr>
      <a:lvl6pPr marL="959851" indent="-137750" algn="l" defTabSz="82649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477">
          <a:solidFill>
            <a:srgbClr val="080808"/>
          </a:solidFill>
          <a:latin typeface="+mn-lt"/>
          <a:cs typeface="+mn-cs"/>
        </a:defRPr>
      </a:lvl6pPr>
      <a:lvl7pPr marL="1381893" indent="-137750" algn="l" defTabSz="82649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477">
          <a:solidFill>
            <a:srgbClr val="080808"/>
          </a:solidFill>
          <a:latin typeface="+mn-lt"/>
          <a:cs typeface="+mn-cs"/>
        </a:defRPr>
      </a:lvl7pPr>
      <a:lvl8pPr marL="1803934" indent="-137750" algn="l" defTabSz="82649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477">
          <a:solidFill>
            <a:srgbClr val="080808"/>
          </a:solidFill>
          <a:latin typeface="+mn-lt"/>
          <a:cs typeface="+mn-cs"/>
        </a:defRPr>
      </a:lvl8pPr>
      <a:lvl9pPr marL="2225975" indent="-137750" algn="l" defTabSz="82649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477">
          <a:solidFill>
            <a:srgbClr val="08080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9425" y="344557"/>
            <a:ext cx="9193725" cy="113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425" y="1990333"/>
            <a:ext cx="919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E097C6E-1E9F-4ED7-842F-67B3F4ECB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C2C2E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D70040"/>
        </a:buClr>
        <a:buSzPct val="100000"/>
        <a:buFont typeface="Arial" panose="020B0604020202020204" pitchFamily="34" charset="0"/>
        <a:buChar char="•"/>
        <a:defRPr sz="1600" kern="1200">
          <a:solidFill>
            <a:srgbClr val="2C2C2E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70040"/>
        </a:buClr>
        <a:buSzPct val="100000"/>
        <a:buFont typeface="Arial" panose="020B0604020202020204" pitchFamily="34" charset="0"/>
        <a:buChar char="•"/>
        <a:defRPr sz="1400" kern="1200">
          <a:solidFill>
            <a:srgbClr val="2C2C2E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70040"/>
        </a:buClr>
        <a:buSzPct val="100000"/>
        <a:buFont typeface="Arial" panose="020B0604020202020204" pitchFamily="34" charset="0"/>
        <a:buChar char="•"/>
        <a:defRPr sz="1200" kern="1200">
          <a:solidFill>
            <a:srgbClr val="2C2C2E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70040"/>
        </a:buClr>
        <a:buSzPct val="100000"/>
        <a:buFont typeface="Arial" panose="020B0604020202020204" pitchFamily="34" charset="0"/>
        <a:buChar char="•"/>
        <a:defRPr sz="1100" kern="1200">
          <a:solidFill>
            <a:srgbClr val="2C2C2E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70040"/>
        </a:buClr>
        <a:buSzPct val="100000"/>
        <a:buFont typeface="Arial" panose="020B0604020202020204" pitchFamily="34" charset="0"/>
        <a:buChar char="•"/>
        <a:defRPr sz="1100" kern="1200">
          <a:solidFill>
            <a:srgbClr val="2C2C2E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8FC0-D5D0-40B1-B9C1-88532E443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Admin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2F0B9-5CAC-497D-9779-70137222C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7026" y="3602038"/>
            <a:ext cx="7460974" cy="38068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Supplier User Guide</a:t>
            </a:r>
          </a:p>
        </p:txBody>
      </p:sp>
    </p:spTree>
    <p:extLst>
      <p:ext uri="{BB962C8B-B14F-4D97-AF65-F5344CB8AC3E}">
        <p14:creationId xmlns:p14="http://schemas.microsoft.com/office/powerpoint/2010/main" val="163080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431E-8DFC-43E1-B271-F1147D80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company details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0B77A6-1666-45FB-A75E-30FBDFD70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5401" y="1393200"/>
            <a:ext cx="534387" cy="32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BBEFA-99CD-4EDC-9363-DBFC45F5791A}"/>
              </a:ext>
            </a:extLst>
          </p:cNvPr>
          <p:cNvSpPr txBox="1"/>
          <p:nvPr/>
        </p:nvSpPr>
        <p:spPr>
          <a:xfrm>
            <a:off x="7697755" y="2267339"/>
            <a:ext cx="38348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Once all section are completed then you can click on submit.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67F607-5526-4B46-96F7-823B1F87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84" y="1637826"/>
            <a:ext cx="5951846" cy="1791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5392CE-6775-4781-BDE0-D71C80F13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138" y="4049869"/>
            <a:ext cx="5731510" cy="1791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9E70A-6BF3-42DF-80BA-A945D9542C47}"/>
              </a:ext>
            </a:extLst>
          </p:cNvPr>
          <p:cNvSpPr txBox="1"/>
          <p:nvPr/>
        </p:nvSpPr>
        <p:spPr>
          <a:xfrm>
            <a:off x="7753739" y="4241122"/>
            <a:ext cx="372291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this is rejected by Post Office, there will be a reason given and when you enter Web3 again there will be a button at the bottom called Modify and Re-submit which will allow the changes to be made before it is submitted again for Approval.</a:t>
            </a:r>
          </a:p>
        </p:txBody>
      </p:sp>
    </p:spTree>
    <p:extLst>
      <p:ext uri="{BB962C8B-B14F-4D97-AF65-F5344CB8AC3E}">
        <p14:creationId xmlns:p14="http://schemas.microsoft.com/office/powerpoint/2010/main" val="386670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431E-8DFC-43E1-B271-F1147D80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company details (</a:t>
            </a:r>
            <a:r>
              <a:rPr lang="en-GB" dirty="0" err="1"/>
              <a:t>Con’t</a:t>
            </a:r>
            <a:r>
              <a:rPr lang="en-GB" dirty="0"/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0B77A6-1666-45FB-A75E-30FBDFD70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5401" y="1393200"/>
            <a:ext cx="534387" cy="32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9E70A-6BF3-42DF-80BA-A945D9542C47}"/>
              </a:ext>
            </a:extLst>
          </p:cNvPr>
          <p:cNvSpPr txBox="1"/>
          <p:nvPr/>
        </p:nvSpPr>
        <p:spPr>
          <a:xfrm>
            <a:off x="2808514" y="4241122"/>
            <a:ext cx="86681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this is rejected by Post Office, there will be a reason given and when you enter Web3 again there will be a button at the bottom called Modify and Re-submit which will allow the changes to be made before it is submitted again for Approval.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F0B63-2FF5-44B3-B185-5E5166D0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41" y="1554768"/>
            <a:ext cx="11252718" cy="29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7BEB-2961-42F9-A400-88DEAC81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Administration of account after registration </a:t>
            </a:r>
            <a:r>
              <a:rPr lang="en-GB" dirty="0"/>
              <a:t>– </a:t>
            </a:r>
            <a:br>
              <a:rPr lang="en-GB" dirty="0"/>
            </a:br>
            <a:r>
              <a:rPr lang="en-GB" dirty="0"/>
              <a:t>Changing your password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84A73-2165-4ED5-B83F-78AC00914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9528A-52B4-4827-9F55-C1B7EC86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00" y="2370520"/>
            <a:ext cx="8562401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72F039-AF31-4893-9432-3CD2C516E9F9}"/>
              </a:ext>
            </a:extLst>
          </p:cNvPr>
          <p:cNvGrpSpPr/>
          <p:nvPr/>
        </p:nvGrpSpPr>
        <p:grpSpPr>
          <a:xfrm>
            <a:off x="233528" y="1290502"/>
            <a:ext cx="1476000" cy="851667"/>
            <a:chOff x="38877" y="1565530"/>
            <a:chExt cx="1476000" cy="8516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9D9290-05E6-4B6A-8BDF-2459F94C48DA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To change your password, click this button.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07C3C61-6087-42BD-9DDE-5CCEC7934524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006AAFE-32B4-4C85-8E61-1D6C153BA53D}"/>
              </a:ext>
            </a:extLst>
          </p:cNvPr>
          <p:cNvSpPr/>
          <p:nvPr/>
        </p:nvSpPr>
        <p:spPr bwMode="auto">
          <a:xfrm>
            <a:off x="10036320" y="2411472"/>
            <a:ext cx="288000" cy="288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CAC9CF1-1B6F-4579-923A-A61AC3EE3E92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>
            <a:off x="1709528" y="1788336"/>
            <a:ext cx="8326792" cy="767136"/>
          </a:xfrm>
          <a:prstGeom prst="bentConnector3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B01DD3-3166-4661-80A7-3A15D6DD2C20}"/>
              </a:ext>
            </a:extLst>
          </p:cNvPr>
          <p:cNvGrpSpPr/>
          <p:nvPr/>
        </p:nvGrpSpPr>
        <p:grpSpPr>
          <a:xfrm>
            <a:off x="233528" y="2427451"/>
            <a:ext cx="1476000" cy="851667"/>
            <a:chOff x="38877" y="1565530"/>
            <a:chExt cx="1476000" cy="8516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0E1E76-471D-47C4-ABC7-4CCCE0C4D967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Then select this option.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F80EB0-A2DE-46B5-9452-D40E6F716146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8C03002-4A4C-49F4-97F1-2E4219B50781}"/>
              </a:ext>
            </a:extLst>
          </p:cNvPr>
          <p:cNvSpPr/>
          <p:nvPr/>
        </p:nvSpPr>
        <p:spPr bwMode="auto">
          <a:xfrm>
            <a:off x="8839200" y="3069284"/>
            <a:ext cx="1341120" cy="2884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D6FCAB3-234B-4561-B835-85411256139A}"/>
              </a:ext>
            </a:extLst>
          </p:cNvPr>
          <p:cNvCxnSpPr>
            <a:cxnSpLocks/>
            <a:stCxn id="18" idx="3"/>
          </p:cNvCxnSpPr>
          <p:nvPr/>
        </p:nvCxnSpPr>
        <p:spPr bwMode="auto">
          <a:xfrm>
            <a:off x="1709528" y="2925285"/>
            <a:ext cx="7129672" cy="288408"/>
          </a:xfrm>
          <a:prstGeom prst="bentConnector3">
            <a:avLst>
              <a:gd name="adj1" fmla="val 18009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1814800" y="1393200"/>
            <a:ext cx="659459" cy="32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89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446A-C0DE-41A5-8B6B-14E6743F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your password cont.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235F2-0810-4726-8BC3-F1765CDB3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016AC-7F0E-407B-9E94-E1E3CF85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00" y="1393200"/>
            <a:ext cx="8562401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DD6EC4-D93A-4A82-B033-CC79B4044E69}"/>
              </a:ext>
            </a:extLst>
          </p:cNvPr>
          <p:cNvGrpSpPr/>
          <p:nvPr/>
        </p:nvGrpSpPr>
        <p:grpSpPr>
          <a:xfrm>
            <a:off x="233528" y="1248336"/>
            <a:ext cx="1476000" cy="935999"/>
            <a:chOff x="38877" y="1565530"/>
            <a:chExt cx="1476000" cy="9359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7DAABE-3495-42DB-B979-FF27B0FDBB99}"/>
                </a:ext>
              </a:extLst>
            </p:cNvPr>
            <p:cNvSpPr/>
            <p:nvPr/>
          </p:nvSpPr>
          <p:spPr bwMode="auto">
            <a:xfrm>
              <a:off x="182877" y="1709529"/>
              <a:ext cx="1332000" cy="79200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Enter your old password, and choose a new one fitting the restrictions.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192249-8758-418B-88AE-7CE4D5E005E5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32D0D34-32A8-40F2-A12C-8D7545BFB05D}"/>
              </a:ext>
            </a:extLst>
          </p:cNvPr>
          <p:cNvSpPr/>
          <p:nvPr/>
        </p:nvSpPr>
        <p:spPr bwMode="auto">
          <a:xfrm>
            <a:off x="4775200" y="2387600"/>
            <a:ext cx="2265680" cy="711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07690E7-D467-4F8C-838B-89246498FBB0}"/>
              </a:ext>
            </a:extLst>
          </p:cNvPr>
          <p:cNvCxnSpPr>
            <a:stCxn id="5" idx="3"/>
            <a:endCxn id="7" idx="1"/>
          </p:cNvCxnSpPr>
          <p:nvPr/>
        </p:nvCxnSpPr>
        <p:spPr bwMode="auto">
          <a:xfrm>
            <a:off x="1709528" y="1788335"/>
            <a:ext cx="3065672" cy="95486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AFAEA-75F0-44A2-953E-5FD65DB67631}"/>
              </a:ext>
            </a:extLst>
          </p:cNvPr>
          <p:cNvGrpSpPr/>
          <p:nvPr/>
        </p:nvGrpSpPr>
        <p:grpSpPr>
          <a:xfrm>
            <a:off x="233528" y="2382654"/>
            <a:ext cx="1476000" cy="851667"/>
            <a:chOff x="38877" y="1565530"/>
            <a:chExt cx="1476000" cy="8516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8D45EE-081C-484F-A7B4-4B9F1188C392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Click ‘Submit’.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46331F-6DB5-4E87-AAAB-A52FF454CB63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000B128-B1F8-4A31-ADC2-DED1C1FE0452}"/>
              </a:ext>
            </a:extLst>
          </p:cNvPr>
          <p:cNvSpPr/>
          <p:nvPr/>
        </p:nvSpPr>
        <p:spPr bwMode="auto">
          <a:xfrm>
            <a:off x="5730240" y="3098800"/>
            <a:ext cx="497840" cy="288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EF1F1B8-E9D9-4DF2-A3D8-4353D20D1CCD}"/>
              </a:ext>
            </a:extLst>
          </p:cNvPr>
          <p:cNvCxnSpPr>
            <a:stCxn id="13" idx="3"/>
            <a:endCxn id="15" idx="1"/>
          </p:cNvCxnSpPr>
          <p:nvPr/>
        </p:nvCxnSpPr>
        <p:spPr bwMode="auto">
          <a:xfrm>
            <a:off x="1709528" y="2880488"/>
            <a:ext cx="4020712" cy="3623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1814800" y="1392335"/>
            <a:ext cx="542918" cy="32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28" y="1433941"/>
            <a:ext cx="381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9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9BA2-99D8-4BAB-8FE2-F0B05BBA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new user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E318DF-86B5-4C91-BD1E-617478B35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3B53F-0481-4638-BA5B-6D666644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00" y="1393200"/>
            <a:ext cx="8562401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0BA2FE-C4D5-4B30-BE8B-484A23C79275}"/>
              </a:ext>
            </a:extLst>
          </p:cNvPr>
          <p:cNvGrpSpPr/>
          <p:nvPr/>
        </p:nvGrpSpPr>
        <p:grpSpPr>
          <a:xfrm>
            <a:off x="233528" y="1332253"/>
            <a:ext cx="1476000" cy="851667"/>
            <a:chOff x="38877" y="1565530"/>
            <a:chExt cx="1476000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8540B7-664C-4DD9-8193-FD96EBE44682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Click on the ‘Users’ tab.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2DE0D0-DB1D-4047-A812-5CF4AF842E83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53F300-309A-4A2F-9D79-5799C4C5A7A5}"/>
              </a:ext>
            </a:extLst>
          </p:cNvPr>
          <p:cNvGrpSpPr/>
          <p:nvPr/>
        </p:nvGrpSpPr>
        <p:grpSpPr>
          <a:xfrm>
            <a:off x="233528" y="2411158"/>
            <a:ext cx="1476000" cy="851667"/>
            <a:chOff x="38877" y="1565530"/>
            <a:chExt cx="1476000" cy="8516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CB3E7E-D063-4647-9F36-E12BA250AEEE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Click ‘New User’.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AACBA4-1034-436E-BF63-A4CDFEBA047D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CAADE8C-305E-43B7-B975-008644C9AB58}"/>
              </a:ext>
            </a:extLst>
          </p:cNvPr>
          <p:cNvSpPr/>
          <p:nvPr/>
        </p:nvSpPr>
        <p:spPr bwMode="auto">
          <a:xfrm>
            <a:off x="9723120" y="3942080"/>
            <a:ext cx="497840" cy="2336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322912-A7B3-4B62-A954-B90C790D6B1E}"/>
              </a:ext>
            </a:extLst>
          </p:cNvPr>
          <p:cNvSpPr/>
          <p:nvPr/>
        </p:nvSpPr>
        <p:spPr bwMode="auto">
          <a:xfrm>
            <a:off x="8514080" y="3231857"/>
            <a:ext cx="396240" cy="26318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408B848-AB94-46BE-91FD-D94F0CDCF652}"/>
              </a:ext>
            </a:extLst>
          </p:cNvPr>
          <p:cNvCxnSpPr>
            <a:stCxn id="5" idx="3"/>
            <a:endCxn id="11" idx="0"/>
          </p:cNvCxnSpPr>
          <p:nvPr/>
        </p:nvCxnSpPr>
        <p:spPr bwMode="auto">
          <a:xfrm>
            <a:off x="1709528" y="1830087"/>
            <a:ext cx="7002672" cy="1401770"/>
          </a:xfrm>
          <a:prstGeom prst="bentConnector2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AAFEA88-249B-49FF-BA88-BA342B069054}"/>
              </a:ext>
            </a:extLst>
          </p:cNvPr>
          <p:cNvCxnSpPr>
            <a:stCxn id="8" idx="3"/>
            <a:endCxn id="10" idx="1"/>
          </p:cNvCxnSpPr>
          <p:nvPr/>
        </p:nvCxnSpPr>
        <p:spPr bwMode="auto">
          <a:xfrm>
            <a:off x="1709528" y="2908992"/>
            <a:ext cx="8013592" cy="1149928"/>
          </a:xfrm>
          <a:prstGeom prst="bentConnector3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1814800" y="1393200"/>
            <a:ext cx="533953" cy="32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90" y="1434892"/>
            <a:ext cx="381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3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B427-3BF2-4B70-BFD5-27219EE1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new user cont.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04A2C5-AA0B-4EC0-B186-E6CD71164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EA3E8-F587-4C2D-95DA-EB9D4FEC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21" y="1393200"/>
            <a:ext cx="8534358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FDA6AB6-6E4B-4171-AC16-9A20DD3D8F96}"/>
              </a:ext>
            </a:extLst>
          </p:cNvPr>
          <p:cNvGrpSpPr/>
          <p:nvPr/>
        </p:nvGrpSpPr>
        <p:grpSpPr>
          <a:xfrm>
            <a:off x="233528" y="1299075"/>
            <a:ext cx="1476000" cy="851667"/>
            <a:chOff x="38877" y="1565530"/>
            <a:chExt cx="1476000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AAC454-5101-463B-8DA4-43CB98955F07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Add the user’s details.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5E0435-C4D1-42D8-BDE6-66ECE446BF21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3F1CCF-AAC8-4C7E-BFD4-9FCE15DBB4BD}"/>
              </a:ext>
            </a:extLst>
          </p:cNvPr>
          <p:cNvGrpSpPr/>
          <p:nvPr/>
        </p:nvGrpSpPr>
        <p:grpSpPr>
          <a:xfrm>
            <a:off x="233528" y="2444597"/>
            <a:ext cx="1476000" cy="851667"/>
            <a:chOff x="38877" y="1565530"/>
            <a:chExt cx="1476000" cy="8516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D9BB16-1405-4BA1-BB1C-F835D981CE84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Click ‘Save Changes’.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AE6F4D9-A97A-434F-89C7-B8246E5EAED9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2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417B53D-9789-4675-A817-C180CBA28E8C}"/>
              </a:ext>
            </a:extLst>
          </p:cNvPr>
          <p:cNvSpPr/>
          <p:nvPr/>
        </p:nvSpPr>
        <p:spPr bwMode="auto">
          <a:xfrm>
            <a:off x="5598160" y="3810000"/>
            <a:ext cx="2214880" cy="1473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5E9BD-5C81-461A-AE2A-ED66D442A6BB}"/>
              </a:ext>
            </a:extLst>
          </p:cNvPr>
          <p:cNvSpPr/>
          <p:nvPr/>
        </p:nvSpPr>
        <p:spPr bwMode="auto">
          <a:xfrm>
            <a:off x="8910320" y="2915920"/>
            <a:ext cx="629920" cy="254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B50A26A-B7A7-48F2-8318-3F84DF3974BE}"/>
              </a:ext>
            </a:extLst>
          </p:cNvPr>
          <p:cNvCxnSpPr>
            <a:stCxn id="5" idx="3"/>
            <a:endCxn id="10" idx="0"/>
          </p:cNvCxnSpPr>
          <p:nvPr/>
        </p:nvCxnSpPr>
        <p:spPr bwMode="auto">
          <a:xfrm>
            <a:off x="1709528" y="1796909"/>
            <a:ext cx="4996072" cy="2013091"/>
          </a:xfrm>
          <a:prstGeom prst="bentConnector2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0E29707-5A65-47D0-8FFD-A2FD1911F6FC}"/>
              </a:ext>
            </a:extLst>
          </p:cNvPr>
          <p:cNvCxnSpPr>
            <a:stCxn id="8" idx="3"/>
            <a:endCxn id="11" idx="1"/>
          </p:cNvCxnSpPr>
          <p:nvPr/>
        </p:nvCxnSpPr>
        <p:spPr bwMode="auto">
          <a:xfrm>
            <a:off x="1709528" y="2942431"/>
            <a:ext cx="7200792" cy="100489"/>
          </a:xfrm>
          <a:prstGeom prst="bentConnector3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1828821" y="1393200"/>
            <a:ext cx="519932" cy="276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45" y="1400690"/>
            <a:ext cx="381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9C9F-AC5F-48C1-A3B6-44BA367D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user details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3F55BF-FEB0-46BD-9786-F8CB05BD5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AA39D-CCC1-4A79-B56A-EBAAFA070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06" y="1393200"/>
            <a:ext cx="8571789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62A137-7420-44AA-BD25-64F4A42817A2}"/>
              </a:ext>
            </a:extLst>
          </p:cNvPr>
          <p:cNvGrpSpPr/>
          <p:nvPr/>
        </p:nvGrpSpPr>
        <p:grpSpPr>
          <a:xfrm>
            <a:off x="262397" y="1393200"/>
            <a:ext cx="1476000" cy="851667"/>
            <a:chOff x="38877" y="1565530"/>
            <a:chExt cx="1476000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2BE0A7-1C87-45D6-9482-040CEF016CFF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Click on the user to edit.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C6FAF9-1A3F-4814-8F1C-9851C444EF72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FA73079-B9B9-4DF1-A6D0-43EE70F212C3}"/>
              </a:ext>
            </a:extLst>
          </p:cNvPr>
          <p:cNvSpPr/>
          <p:nvPr/>
        </p:nvSpPr>
        <p:spPr bwMode="auto">
          <a:xfrm>
            <a:off x="3271520" y="2448560"/>
            <a:ext cx="660400" cy="3860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D87F2CF-50FF-440A-BC36-02509EA4E53E}"/>
              </a:ext>
            </a:extLst>
          </p:cNvPr>
          <p:cNvCxnSpPr>
            <a:stCxn id="5" idx="2"/>
            <a:endCxn id="7" idx="1"/>
          </p:cNvCxnSpPr>
          <p:nvPr/>
        </p:nvCxnSpPr>
        <p:spPr bwMode="auto">
          <a:xfrm rot="16200000" flipH="1">
            <a:off x="1973592" y="1343671"/>
            <a:ext cx="396733" cy="2199123"/>
          </a:xfrm>
          <a:prstGeom prst="bentConnector2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1873624" y="1393200"/>
            <a:ext cx="385482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90" y="1412417"/>
            <a:ext cx="381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12407-DFDB-4FF4-9742-0C6B1569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Customising your dashboard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95177F-74FB-4F57-89CC-1D5E7D084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65721-9E29-4799-8853-330AEFEB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51" y="1393200"/>
            <a:ext cx="8506498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C83708C-1CFF-43A8-B5CD-CE5B2A06C6D3}"/>
              </a:ext>
            </a:extLst>
          </p:cNvPr>
          <p:cNvGrpSpPr/>
          <p:nvPr/>
        </p:nvGrpSpPr>
        <p:grpSpPr>
          <a:xfrm>
            <a:off x="233528" y="1353186"/>
            <a:ext cx="1476000" cy="851667"/>
            <a:chOff x="38877" y="1565530"/>
            <a:chExt cx="1476000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1656FE-5CB9-4596-95F0-64138C47FE39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You can edit your dashboard tiles and your Quicklinks.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06B937-ABF7-402B-940C-42B160BF308E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635029-B299-4504-BDE9-9BEDCF1B09A0}"/>
              </a:ext>
            </a:extLst>
          </p:cNvPr>
          <p:cNvGrpSpPr/>
          <p:nvPr/>
        </p:nvGrpSpPr>
        <p:grpSpPr>
          <a:xfrm>
            <a:off x="231744" y="2545882"/>
            <a:ext cx="1476000" cy="851667"/>
            <a:chOff x="38877" y="1565530"/>
            <a:chExt cx="1476000" cy="8516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B35DDC-0695-475A-91D0-011661EC0DE3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To customise your dashboard tiles, click here.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9D6FA4-11FB-48F0-8E01-DB1717C13648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284551-672C-4C7C-8D56-D0BA8E74889A}"/>
              </a:ext>
            </a:extLst>
          </p:cNvPr>
          <p:cNvGrpSpPr/>
          <p:nvPr/>
        </p:nvGrpSpPr>
        <p:grpSpPr>
          <a:xfrm>
            <a:off x="230991" y="3714452"/>
            <a:ext cx="1476000" cy="851667"/>
            <a:chOff x="38877" y="1565530"/>
            <a:chExt cx="1476000" cy="8516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00DBCF-D5C1-41B7-AE94-77AAEBC387F2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To customise your Quicklinks, click here.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83F064-19B6-4CE1-AFD7-EA42E04BD8F3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3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4B774-16ED-46F8-8BC2-F28DFB86FD8C}"/>
              </a:ext>
            </a:extLst>
          </p:cNvPr>
          <p:cNvSpPr/>
          <p:nvPr/>
        </p:nvSpPr>
        <p:spPr bwMode="auto">
          <a:xfrm>
            <a:off x="9276080" y="1841703"/>
            <a:ext cx="995680" cy="14965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C16AB7-0FC6-4DBC-9046-E4615BCD35A5}"/>
              </a:ext>
            </a:extLst>
          </p:cNvPr>
          <p:cNvSpPr/>
          <p:nvPr/>
        </p:nvSpPr>
        <p:spPr bwMode="auto">
          <a:xfrm>
            <a:off x="9530080" y="2875280"/>
            <a:ext cx="741680" cy="14965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7163E-A4A1-440F-B9C3-9655A1901F04}"/>
              </a:ext>
            </a:extLst>
          </p:cNvPr>
          <p:cNvSpPr/>
          <p:nvPr/>
        </p:nvSpPr>
        <p:spPr bwMode="auto">
          <a:xfrm>
            <a:off x="3322320" y="2729150"/>
            <a:ext cx="5080000" cy="4610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AF789A-C68B-4909-8A79-88C4494AF983}"/>
              </a:ext>
            </a:extLst>
          </p:cNvPr>
          <p:cNvSpPr/>
          <p:nvPr/>
        </p:nvSpPr>
        <p:spPr bwMode="auto">
          <a:xfrm>
            <a:off x="3322320" y="3282656"/>
            <a:ext cx="4673600" cy="156366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E904A1B0-5027-481A-A052-8FFDC1D70F67}"/>
              </a:ext>
            </a:extLst>
          </p:cNvPr>
          <p:cNvCxnSpPr>
            <a:cxnSpLocks/>
            <a:stCxn id="5" idx="3"/>
            <a:endCxn id="15" idx="0"/>
          </p:cNvCxnSpPr>
          <p:nvPr/>
        </p:nvCxnSpPr>
        <p:spPr bwMode="auto">
          <a:xfrm>
            <a:off x="1709528" y="1851020"/>
            <a:ext cx="4152792" cy="878130"/>
          </a:xfrm>
          <a:prstGeom prst="bentConnector2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3C244F0-AA5F-4F94-BC7A-F06E13423B14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 bwMode="auto">
          <a:xfrm>
            <a:off x="1709528" y="1851020"/>
            <a:ext cx="1612792" cy="221346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A9A8C67-86E4-4E02-8FB4-D4A0C2044E43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 bwMode="auto">
          <a:xfrm flipV="1">
            <a:off x="1707744" y="1916532"/>
            <a:ext cx="7568336" cy="1127184"/>
          </a:xfrm>
          <a:prstGeom prst="bentConnector3">
            <a:avLst>
              <a:gd name="adj1" fmla="val 97254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DFE39BFC-D3EC-452E-BF7E-963B087299DF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 bwMode="auto">
          <a:xfrm flipV="1">
            <a:off x="1706991" y="3024937"/>
            <a:ext cx="8193929" cy="1187349"/>
          </a:xfrm>
          <a:prstGeom prst="bentConnector2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1842751" y="1393200"/>
            <a:ext cx="595649" cy="32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75" y="1430586"/>
            <a:ext cx="381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7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B220-795E-4CF5-837A-2BDF0FCC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Customising dashboard tiles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CCDF25-67D3-4508-A344-E4445A9D2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4C018-0B7C-4DA2-94F8-85913304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84" y="1393200"/>
            <a:ext cx="8553033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6A19B1-C5C3-4AB8-B760-6596014AFD46}"/>
              </a:ext>
            </a:extLst>
          </p:cNvPr>
          <p:cNvGrpSpPr/>
          <p:nvPr/>
        </p:nvGrpSpPr>
        <p:grpSpPr>
          <a:xfrm>
            <a:off x="233528" y="1350036"/>
            <a:ext cx="1476000" cy="851667"/>
            <a:chOff x="38877" y="1565530"/>
            <a:chExt cx="1476000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E1C2E7-4880-4579-BB3F-9CB552C8C754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Select the dashboard tiles you want.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8197D7-3DB8-4A95-AFB2-273BFBBCE20D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AC6C258-EDC8-4C9C-8002-C3D122A4F52A}"/>
              </a:ext>
            </a:extLst>
          </p:cNvPr>
          <p:cNvGrpSpPr/>
          <p:nvPr/>
        </p:nvGrpSpPr>
        <p:grpSpPr>
          <a:xfrm>
            <a:off x="233528" y="2345703"/>
            <a:ext cx="1476000" cy="851667"/>
            <a:chOff x="38877" y="1565530"/>
            <a:chExt cx="1476000" cy="8516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EA87B0-6C25-4B3F-85B0-0C4351D6B96E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Click ‘Update Dashboard’.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075D4B7-C861-4CB9-8642-D7E423AEF4BA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81E42C3-ECF4-4F06-BF32-F180F3795961}"/>
              </a:ext>
            </a:extLst>
          </p:cNvPr>
          <p:cNvSpPr/>
          <p:nvPr/>
        </p:nvSpPr>
        <p:spPr bwMode="auto">
          <a:xfrm>
            <a:off x="6543040" y="1717040"/>
            <a:ext cx="416560" cy="27736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1E4797-B3B5-4C05-8F0D-885A0857A5E6}"/>
              </a:ext>
            </a:extLst>
          </p:cNvPr>
          <p:cNvSpPr/>
          <p:nvPr/>
        </p:nvSpPr>
        <p:spPr bwMode="auto">
          <a:xfrm>
            <a:off x="5567680" y="4886960"/>
            <a:ext cx="873760" cy="254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1479C64-51C2-4D1E-BAB1-ECF8A462D4CC}"/>
              </a:ext>
            </a:extLst>
          </p:cNvPr>
          <p:cNvCxnSpPr>
            <a:stCxn id="5" idx="3"/>
            <a:endCxn id="10" idx="1"/>
          </p:cNvCxnSpPr>
          <p:nvPr/>
        </p:nvCxnSpPr>
        <p:spPr bwMode="auto">
          <a:xfrm>
            <a:off x="1709528" y="1847870"/>
            <a:ext cx="4833512" cy="125601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F382154-9C4C-4E35-9A83-E5A01521DDFC}"/>
              </a:ext>
            </a:extLst>
          </p:cNvPr>
          <p:cNvCxnSpPr>
            <a:stCxn id="8" idx="3"/>
            <a:endCxn id="11" idx="1"/>
          </p:cNvCxnSpPr>
          <p:nvPr/>
        </p:nvCxnSpPr>
        <p:spPr bwMode="auto">
          <a:xfrm>
            <a:off x="1709528" y="2843537"/>
            <a:ext cx="3858152" cy="217042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1819484" y="1393200"/>
            <a:ext cx="618916" cy="323136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3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B901A-70F4-42C5-AB44-6C1781CC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Customising Quicklinks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FD5E3B-3208-4141-9BEE-D0043377F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1BDC0-08B4-47CF-B2B7-CD792F46A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84" y="1393200"/>
            <a:ext cx="8553033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9F72C81-CAB6-4CC9-96E4-4A83FB7B404D}"/>
              </a:ext>
            </a:extLst>
          </p:cNvPr>
          <p:cNvGrpSpPr/>
          <p:nvPr/>
        </p:nvGrpSpPr>
        <p:grpSpPr>
          <a:xfrm>
            <a:off x="233528" y="1350036"/>
            <a:ext cx="1476000" cy="851667"/>
            <a:chOff x="38877" y="1565530"/>
            <a:chExt cx="1476000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3B9430-81D7-4F27-A9F8-3116C137E6C4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Select the Quicklinks you want.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FE2ABB-C5B0-4FC7-87D5-B1ADAF3EE271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D97623-3F41-4AAB-9DA9-74DF445B7FD2}"/>
              </a:ext>
            </a:extLst>
          </p:cNvPr>
          <p:cNvGrpSpPr/>
          <p:nvPr/>
        </p:nvGrpSpPr>
        <p:grpSpPr>
          <a:xfrm>
            <a:off x="233528" y="2359038"/>
            <a:ext cx="1476000" cy="851667"/>
            <a:chOff x="38877" y="1565530"/>
            <a:chExt cx="1476000" cy="8516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D10C25-6D15-4F76-869F-065BFB8AD841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Click ‘Update Quicklinks’.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E5E1E8-895C-4932-8890-6E597D7E7D50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00D2438-B6D7-4491-B021-FD5718EB11D1}"/>
              </a:ext>
            </a:extLst>
          </p:cNvPr>
          <p:cNvSpPr/>
          <p:nvPr/>
        </p:nvSpPr>
        <p:spPr bwMode="auto">
          <a:xfrm>
            <a:off x="6675120" y="1930400"/>
            <a:ext cx="223520" cy="28752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3FF91-60B7-40BD-8444-77A7CB69E576}"/>
              </a:ext>
            </a:extLst>
          </p:cNvPr>
          <p:cNvSpPr/>
          <p:nvPr/>
        </p:nvSpPr>
        <p:spPr bwMode="auto">
          <a:xfrm>
            <a:off x="5608320" y="4805680"/>
            <a:ext cx="873760" cy="2946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2D5E66F-D245-4AED-8A56-428E70C76B42}"/>
              </a:ext>
            </a:extLst>
          </p:cNvPr>
          <p:cNvCxnSpPr>
            <a:stCxn id="5" idx="3"/>
            <a:endCxn id="10" idx="1"/>
          </p:cNvCxnSpPr>
          <p:nvPr/>
        </p:nvCxnSpPr>
        <p:spPr bwMode="auto">
          <a:xfrm>
            <a:off x="1709528" y="1847870"/>
            <a:ext cx="4965592" cy="1520170"/>
          </a:xfrm>
          <a:prstGeom prst="bentConnector3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62D5CB7-BDF7-4946-92D1-4406E198B5E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 bwMode="auto">
          <a:xfrm rot="16200000" flipH="1">
            <a:off x="2746877" y="1507356"/>
            <a:ext cx="1594975" cy="500167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1819484" y="1393200"/>
            <a:ext cx="609951" cy="323136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9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F02E2EA-F237-4A60-AF97-C4C56455EF63}"/>
              </a:ext>
            </a:extLst>
          </p:cNvPr>
          <p:cNvGrpSpPr/>
          <p:nvPr/>
        </p:nvGrpSpPr>
        <p:grpSpPr>
          <a:xfrm>
            <a:off x="1824158" y="1393200"/>
            <a:ext cx="8543685" cy="4071600"/>
            <a:chOff x="1824158" y="1393200"/>
            <a:chExt cx="8543685" cy="4071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C31424-BED7-4645-9482-6E65364D0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4158" y="1393200"/>
              <a:ext cx="8543685" cy="40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C70802-927C-4202-A4A7-DFE94E1E6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41" r="6723" b="21467"/>
            <a:stretch/>
          </p:blipFill>
          <p:spPr>
            <a:xfrm>
              <a:off x="5134235" y="4437089"/>
              <a:ext cx="1794219" cy="20686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08B797-4F08-42A6-8E07-FC644A32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Logging in to web3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3AEEFD-AE8C-4902-A187-9B7D4FE00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28A2A9-E13E-4F01-8D99-81150AAA5572}"/>
              </a:ext>
            </a:extLst>
          </p:cNvPr>
          <p:cNvGrpSpPr/>
          <p:nvPr/>
        </p:nvGrpSpPr>
        <p:grpSpPr>
          <a:xfrm>
            <a:off x="233528" y="2699005"/>
            <a:ext cx="1475999" cy="851667"/>
            <a:chOff x="38877" y="1565530"/>
            <a:chExt cx="1475999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048252-69A1-4317-9C88-D2E48099EED1}"/>
                </a:ext>
              </a:extLst>
            </p:cNvPr>
            <p:cNvSpPr/>
            <p:nvPr/>
          </p:nvSpPr>
          <p:spPr bwMode="auto">
            <a:xfrm>
              <a:off x="182876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To </a:t>
              </a: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login, enter your username and password, then click ‘Login’.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1B16E8-F272-49D4-B09D-61BEC1456EC3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9233A02-5B73-4F3E-B760-F17DE56D70DF}"/>
              </a:ext>
            </a:extLst>
          </p:cNvPr>
          <p:cNvSpPr/>
          <p:nvPr/>
        </p:nvSpPr>
        <p:spPr bwMode="auto">
          <a:xfrm>
            <a:off x="5039360" y="3098800"/>
            <a:ext cx="2113280" cy="13106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FB2C78-13D4-47D1-B8E3-ABB0A2AD4C3D}"/>
              </a:ext>
            </a:extLst>
          </p:cNvPr>
          <p:cNvGrpSpPr/>
          <p:nvPr/>
        </p:nvGrpSpPr>
        <p:grpSpPr>
          <a:xfrm>
            <a:off x="233527" y="3983606"/>
            <a:ext cx="1476000" cy="851667"/>
            <a:chOff x="38877" y="1565530"/>
            <a:chExt cx="1476000" cy="8516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CD5737-D1A6-45FF-BF37-2712296E509E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If you have forgotten your password, click here.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2F8CEE-915B-462A-91D9-AD32773B78C8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3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4AB7A4D-B3A6-4766-9A12-0B08C9527A60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 bwMode="auto">
          <a:xfrm>
            <a:off x="1709527" y="3196839"/>
            <a:ext cx="3329833" cy="557281"/>
          </a:xfrm>
          <a:prstGeom prst="bentConnector3">
            <a:avLst>
              <a:gd name="adj1" fmla="val 9149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6F7FCB-EA25-4CE8-B70D-E429F634CDB4}"/>
              </a:ext>
            </a:extLst>
          </p:cNvPr>
          <p:cNvSpPr/>
          <p:nvPr/>
        </p:nvSpPr>
        <p:spPr bwMode="auto">
          <a:xfrm>
            <a:off x="5134235" y="4414183"/>
            <a:ext cx="751840" cy="1422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7B04BE1-C443-408F-A22E-0E2C6D2B4BA9}"/>
              </a:ext>
            </a:extLst>
          </p:cNvPr>
          <p:cNvCxnSpPr>
            <a:cxnSpLocks/>
            <a:stCxn id="12" idx="2"/>
            <a:endCxn id="14" idx="2"/>
          </p:cNvCxnSpPr>
          <p:nvPr/>
        </p:nvCxnSpPr>
        <p:spPr bwMode="auto">
          <a:xfrm rot="5400000" flipH="1" flipV="1">
            <a:off x="3137416" y="2462534"/>
            <a:ext cx="278850" cy="4466628"/>
          </a:xfrm>
          <a:prstGeom prst="bentConnector3">
            <a:avLst>
              <a:gd name="adj1" fmla="val -81980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FCB792-ECF1-4C6E-89DB-8307CBFD9E95}"/>
              </a:ext>
            </a:extLst>
          </p:cNvPr>
          <p:cNvGrpSpPr/>
          <p:nvPr/>
        </p:nvGrpSpPr>
        <p:grpSpPr>
          <a:xfrm>
            <a:off x="233528" y="1277956"/>
            <a:ext cx="1476000" cy="851667"/>
            <a:chOff x="38877" y="1565530"/>
            <a:chExt cx="1476000" cy="8516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27C770-34F5-46E1-AC89-382499C3A73B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Use this option to register for web3, and set up your account.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A2490B-87DF-42DE-B3CA-D073285EADF1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A239D9C-F257-4BCB-A77A-082885879E8B}"/>
              </a:ext>
            </a:extLst>
          </p:cNvPr>
          <p:cNvSpPr/>
          <p:nvPr/>
        </p:nvSpPr>
        <p:spPr bwMode="auto">
          <a:xfrm>
            <a:off x="6404012" y="4421576"/>
            <a:ext cx="540344" cy="1348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140421C-C140-47A5-BEC8-D7CD5391A039}"/>
              </a:ext>
            </a:extLst>
          </p:cNvPr>
          <p:cNvCxnSpPr>
            <a:stCxn id="18" idx="3"/>
            <a:endCxn id="23" idx="0"/>
          </p:cNvCxnSpPr>
          <p:nvPr/>
        </p:nvCxnSpPr>
        <p:spPr bwMode="auto">
          <a:xfrm>
            <a:off x="1709528" y="1775790"/>
            <a:ext cx="4964656" cy="2645786"/>
          </a:xfrm>
          <a:prstGeom prst="bentConnector2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0" y="1460106"/>
            <a:ext cx="3619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7BEB-2961-42F9-A400-88DEAC81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Once Registered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84A73-2165-4ED5-B83F-78AC00914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14800" y="1393200"/>
            <a:ext cx="659459" cy="32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36E3E5-83C6-4A64-83A9-69F06153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9" y="1388894"/>
            <a:ext cx="6495293" cy="30246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3B2D68-BC0D-43FF-8FAE-6D85A535B43B}"/>
              </a:ext>
            </a:extLst>
          </p:cNvPr>
          <p:cNvSpPr txBox="1"/>
          <p:nvPr/>
        </p:nvSpPr>
        <p:spPr>
          <a:xfrm>
            <a:off x="7341833" y="2414726"/>
            <a:ext cx="328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thing you will see is a request to set the time.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59318-27B8-4908-9BA7-E3BCD9293EE0}"/>
              </a:ext>
            </a:extLst>
          </p:cNvPr>
          <p:cNvSpPr txBox="1"/>
          <p:nvPr/>
        </p:nvSpPr>
        <p:spPr>
          <a:xfrm>
            <a:off x="736847" y="5885895"/>
            <a:ext cx="102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this has been set you will enter the system in the Sourcing Module.</a:t>
            </a:r>
          </a:p>
        </p:txBody>
      </p:sp>
    </p:spTree>
    <p:extLst>
      <p:ext uri="{BB962C8B-B14F-4D97-AF65-F5344CB8AC3E}">
        <p14:creationId xmlns:p14="http://schemas.microsoft.com/office/powerpoint/2010/main" val="201637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360A-28AF-4831-80B2-19EE2E2B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between web3 modules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96C476-48E7-4A0D-A9A3-77CF0C816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71BF5-C0FA-4214-8BA6-DD1FA5B8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21" y="1393200"/>
            <a:ext cx="8534358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C5174A9-92B2-43CA-AB26-D500D0DFF1C0}"/>
              </a:ext>
            </a:extLst>
          </p:cNvPr>
          <p:cNvGrpSpPr/>
          <p:nvPr/>
        </p:nvGrpSpPr>
        <p:grpSpPr>
          <a:xfrm>
            <a:off x="233528" y="1362121"/>
            <a:ext cx="1476000" cy="851667"/>
            <a:chOff x="38877" y="1565530"/>
            <a:chExt cx="1476000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ABE314-3956-45C9-B615-FBD92D4ACF7C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Web3 has different modules you can use for different purposes.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A2D311-839A-4751-BA05-AF94053BAB83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6C4EE-65A2-410F-921B-5B3436C2EFE8}"/>
              </a:ext>
            </a:extLst>
          </p:cNvPr>
          <p:cNvGrpSpPr/>
          <p:nvPr/>
        </p:nvGrpSpPr>
        <p:grpSpPr>
          <a:xfrm>
            <a:off x="233528" y="2350572"/>
            <a:ext cx="1476000" cy="851667"/>
            <a:chOff x="38877" y="1565530"/>
            <a:chExt cx="1476000" cy="8516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EDAF2A-3075-491B-9D65-B88734192127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To navigate between modules, click the waffle button.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EC2A14-D15A-415B-B819-54F24100CCB2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D4899A-66BE-477C-863B-3AB0BB26BF07}"/>
              </a:ext>
            </a:extLst>
          </p:cNvPr>
          <p:cNvGrpSpPr/>
          <p:nvPr/>
        </p:nvGrpSpPr>
        <p:grpSpPr>
          <a:xfrm>
            <a:off x="233528" y="3346239"/>
            <a:ext cx="1476000" cy="935999"/>
            <a:chOff x="38877" y="1565530"/>
            <a:chExt cx="1476000" cy="935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E9DDE0-9F78-4DEC-A7E0-C17BC3EF4101}"/>
                </a:ext>
              </a:extLst>
            </p:cNvPr>
            <p:cNvSpPr/>
            <p:nvPr/>
          </p:nvSpPr>
          <p:spPr bwMode="auto">
            <a:xfrm>
              <a:off x="182877" y="1709529"/>
              <a:ext cx="1332000" cy="79200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Then select the module needed. You may not have all of the modules here.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599CDB-D041-4DE0-8970-FC78940EC556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3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ECC37C-E440-470C-B974-3EA7F1176369}"/>
              </a:ext>
            </a:extLst>
          </p:cNvPr>
          <p:cNvSpPr/>
          <p:nvPr/>
        </p:nvSpPr>
        <p:spPr bwMode="auto">
          <a:xfrm>
            <a:off x="2997200" y="1811222"/>
            <a:ext cx="214272" cy="216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6DA5C-A289-4CE3-9E91-ECE8EF6D494E}"/>
              </a:ext>
            </a:extLst>
          </p:cNvPr>
          <p:cNvSpPr/>
          <p:nvPr/>
        </p:nvSpPr>
        <p:spPr bwMode="auto">
          <a:xfrm>
            <a:off x="3078480" y="2103120"/>
            <a:ext cx="1849120" cy="609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4138" marR="0" indent="-8413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AD9FC0A-CD34-4247-AA3A-797A34CFF12E}"/>
              </a:ext>
            </a:extLst>
          </p:cNvPr>
          <p:cNvCxnSpPr>
            <a:stCxn id="8" idx="3"/>
            <a:endCxn id="13" idx="1"/>
          </p:cNvCxnSpPr>
          <p:nvPr/>
        </p:nvCxnSpPr>
        <p:spPr bwMode="auto">
          <a:xfrm flipV="1">
            <a:off x="1709528" y="1919222"/>
            <a:ext cx="1287672" cy="929184"/>
          </a:xfrm>
          <a:prstGeom prst="bentConnector3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3BD1FFE-3462-4D6F-9A25-4A59C71BBF37}"/>
              </a:ext>
            </a:extLst>
          </p:cNvPr>
          <p:cNvCxnSpPr>
            <a:stCxn id="11" idx="3"/>
            <a:endCxn id="14" idx="2"/>
          </p:cNvCxnSpPr>
          <p:nvPr/>
        </p:nvCxnSpPr>
        <p:spPr bwMode="auto">
          <a:xfrm flipV="1">
            <a:off x="1709528" y="2712720"/>
            <a:ext cx="2293512" cy="1173518"/>
          </a:xfrm>
          <a:prstGeom prst="bentConnector2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9806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360A-28AF-4831-80B2-19EE2E2B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Sourcing and the SRF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96C476-48E7-4A0D-A9A3-77CF0C816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5174A9-92B2-43CA-AB26-D500D0DFF1C0}"/>
              </a:ext>
            </a:extLst>
          </p:cNvPr>
          <p:cNvGrpSpPr/>
          <p:nvPr/>
        </p:nvGrpSpPr>
        <p:grpSpPr>
          <a:xfrm>
            <a:off x="233528" y="1362121"/>
            <a:ext cx="1572412" cy="851667"/>
            <a:chOff x="38877" y="1565530"/>
            <a:chExt cx="1572412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ABE314-3956-45C9-B615-FBD92D4ACF7C}"/>
                </a:ext>
              </a:extLst>
            </p:cNvPr>
            <p:cNvSpPr/>
            <p:nvPr/>
          </p:nvSpPr>
          <p:spPr bwMode="auto">
            <a:xfrm>
              <a:off x="182877" y="1709530"/>
              <a:ext cx="1428412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In Sourcing you can see any tender events you have been invited to.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A2D311-839A-4751-BA05-AF94053BAB83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6C4EE-65A2-410F-921B-5B3436C2EFE8}"/>
              </a:ext>
            </a:extLst>
          </p:cNvPr>
          <p:cNvGrpSpPr/>
          <p:nvPr/>
        </p:nvGrpSpPr>
        <p:grpSpPr>
          <a:xfrm>
            <a:off x="233528" y="2350572"/>
            <a:ext cx="1572412" cy="851667"/>
            <a:chOff x="38877" y="1565530"/>
            <a:chExt cx="1572412" cy="8516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EDAF2A-3075-491B-9D65-B88734192127}"/>
                </a:ext>
              </a:extLst>
            </p:cNvPr>
            <p:cNvSpPr/>
            <p:nvPr/>
          </p:nvSpPr>
          <p:spPr bwMode="auto">
            <a:xfrm>
              <a:off x="182877" y="1709530"/>
              <a:ext cx="1428412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To navigate between modules, click the waffle button.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EC2A14-D15A-415B-B819-54F24100CCB2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D4899A-66BE-477C-863B-3AB0BB26BF07}"/>
              </a:ext>
            </a:extLst>
          </p:cNvPr>
          <p:cNvGrpSpPr/>
          <p:nvPr/>
        </p:nvGrpSpPr>
        <p:grpSpPr>
          <a:xfrm>
            <a:off x="233528" y="3346239"/>
            <a:ext cx="1572412" cy="935999"/>
            <a:chOff x="38877" y="1565530"/>
            <a:chExt cx="1572412" cy="935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E9DDE0-9F78-4DEC-A7E0-C17BC3EF4101}"/>
                </a:ext>
              </a:extLst>
            </p:cNvPr>
            <p:cNvSpPr/>
            <p:nvPr/>
          </p:nvSpPr>
          <p:spPr bwMode="auto">
            <a:xfrm>
              <a:off x="182877" y="1709529"/>
              <a:ext cx="1428412" cy="79200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The Supplier Registration Form or SRF is here.</a:t>
              </a:r>
              <a:endParaRPr kumimoji="0" lang="en-GB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599CDB-D041-4DE0-8970-FC78940EC556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19B71A2-962F-4AD5-A9AB-2F7999F8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30" y="2007931"/>
            <a:ext cx="9566119" cy="3684010"/>
          </a:xfrm>
          <a:prstGeom prst="rect">
            <a:avLst/>
          </a:prstGeom>
        </p:spPr>
      </p:pic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5236D2A-416D-4B84-909A-8E50546CB61E}"/>
              </a:ext>
            </a:extLst>
          </p:cNvPr>
          <p:cNvCxnSpPr>
            <a:stCxn id="5" idx="3"/>
          </p:cNvCxnSpPr>
          <p:nvPr/>
        </p:nvCxnSpPr>
        <p:spPr>
          <a:xfrm>
            <a:off x="1805940" y="1859955"/>
            <a:ext cx="6555635" cy="1342284"/>
          </a:xfrm>
          <a:prstGeom prst="bentConnector3">
            <a:avLst>
              <a:gd name="adj1" fmla="val 100185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62D6FC-1F13-457D-8E90-6083C02D41DE}"/>
              </a:ext>
            </a:extLst>
          </p:cNvPr>
          <p:cNvCxnSpPr>
            <a:stCxn id="8" idx="3"/>
          </p:cNvCxnSpPr>
          <p:nvPr/>
        </p:nvCxnSpPr>
        <p:spPr>
          <a:xfrm flipV="1">
            <a:off x="1805940" y="2213788"/>
            <a:ext cx="262890" cy="63461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Lightbulb">
            <a:extLst>
              <a:ext uri="{FF2B5EF4-FFF2-40B4-BE49-F238E27FC236}">
                <a16:creationId xmlns:a16="http://schemas.microsoft.com/office/drawing/2014/main" id="{1DE87F02-9950-454A-9FC9-CFE8AD4B3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528" y="336776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1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431E-8DFC-43E1-B271-F1147D80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Supplier Registration 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0B77A6-1666-45FB-A75E-30FBDFD70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5401" y="1393200"/>
            <a:ext cx="534387" cy="32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2E561-FFE6-461A-957D-298796C8A8C0}"/>
              </a:ext>
            </a:extLst>
          </p:cNvPr>
          <p:cNvSpPr txBox="1"/>
          <p:nvPr/>
        </p:nvSpPr>
        <p:spPr>
          <a:xfrm>
            <a:off x="8929396" y="2052735"/>
            <a:ext cx="2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C3F5F-1E36-405F-9681-2B106A59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58213"/>
            <a:ext cx="9193725" cy="35569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BC2209-D17C-421C-B3CE-C20F472DB688}"/>
              </a:ext>
            </a:extLst>
          </p:cNvPr>
          <p:cNvSpPr txBox="1"/>
          <p:nvPr/>
        </p:nvSpPr>
        <p:spPr>
          <a:xfrm>
            <a:off x="9843796" y="1821902"/>
            <a:ext cx="19127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is where you will find the SRF if you have been invited.</a:t>
            </a:r>
          </a:p>
        </p:txBody>
      </p:sp>
    </p:spTree>
    <p:extLst>
      <p:ext uri="{BB962C8B-B14F-4D97-AF65-F5344CB8AC3E}">
        <p14:creationId xmlns:p14="http://schemas.microsoft.com/office/powerpoint/2010/main" val="139105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360A-28AF-4831-80B2-19EE2E2B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and Financial information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96C476-48E7-4A0D-A9A3-77CF0C816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5174A9-92B2-43CA-AB26-D500D0DFF1C0}"/>
              </a:ext>
            </a:extLst>
          </p:cNvPr>
          <p:cNvGrpSpPr/>
          <p:nvPr/>
        </p:nvGrpSpPr>
        <p:grpSpPr>
          <a:xfrm>
            <a:off x="233528" y="1362121"/>
            <a:ext cx="1476000" cy="851667"/>
            <a:chOff x="38877" y="1565530"/>
            <a:chExt cx="1476000" cy="8516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ABE314-3956-45C9-B615-FBD92D4ACF7C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When you first go to Procurement it will ask you to create your account</a:t>
              </a: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A2D311-839A-4751-BA05-AF94053BAB83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6C4EE-65A2-410F-921B-5B3436C2EFE8}"/>
              </a:ext>
            </a:extLst>
          </p:cNvPr>
          <p:cNvGrpSpPr/>
          <p:nvPr/>
        </p:nvGrpSpPr>
        <p:grpSpPr>
          <a:xfrm>
            <a:off x="233528" y="2350572"/>
            <a:ext cx="1476000" cy="851667"/>
            <a:chOff x="38877" y="1565530"/>
            <a:chExt cx="1476000" cy="8516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EDAF2A-3075-491B-9D65-B88734192127}"/>
                </a:ext>
              </a:extLst>
            </p:cNvPr>
            <p:cNvSpPr/>
            <p:nvPr/>
          </p:nvSpPr>
          <p:spPr bwMode="auto">
            <a:xfrm>
              <a:off x="182877" y="1709530"/>
              <a:ext cx="1332000" cy="7076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5720" rIns="90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To navigate between modules, click the waffle button.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EC2A14-D15A-415B-B819-54F24100CCB2}"/>
                </a:ext>
              </a:extLst>
            </p:cNvPr>
            <p:cNvSpPr/>
            <p:nvPr/>
          </p:nvSpPr>
          <p:spPr bwMode="auto">
            <a:xfrm>
              <a:off x="38877" y="1565530"/>
              <a:ext cx="288000" cy="288000"/>
            </a:xfrm>
            <a:prstGeom prst="ellipse">
              <a:avLst/>
            </a:prstGeom>
            <a:solidFill>
              <a:srgbClr val="D7004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4138" marR="0" indent="-8413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5FC3676-C1C5-412E-BEFC-5DBDD12C31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70" y="1506121"/>
            <a:ext cx="6749591" cy="4766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9B7077-1E7E-452E-A5E5-2C38468403C4}"/>
              </a:ext>
            </a:extLst>
          </p:cNvPr>
          <p:cNvCxnSpPr>
            <a:stCxn id="8" idx="3"/>
          </p:cNvCxnSpPr>
          <p:nvPr/>
        </p:nvCxnSpPr>
        <p:spPr>
          <a:xfrm flipV="1">
            <a:off x="1709528" y="1797978"/>
            <a:ext cx="1269342" cy="105042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5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431E-8DFC-43E1-B271-F1147D80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Registering company Financial details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0B77A6-1666-45FB-A75E-30FBDFD70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5401" y="1393200"/>
            <a:ext cx="534387" cy="32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C3C832-1F3D-4E04-B9C5-8D2D5C8B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3" y="1488451"/>
            <a:ext cx="6929194" cy="44507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11D451-6242-472C-9853-83C26A4AE105}"/>
              </a:ext>
            </a:extLst>
          </p:cNvPr>
          <p:cNvSpPr txBox="1"/>
          <p:nvPr/>
        </p:nvSpPr>
        <p:spPr>
          <a:xfrm>
            <a:off x="7785717" y="2299317"/>
            <a:ext cx="3710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in the Procurement Module for the first time you will find the Supplier Registration.</a:t>
            </a:r>
          </a:p>
          <a:p>
            <a:r>
              <a:rPr lang="en-GB" dirty="0"/>
              <a:t>Click in here to find the Banking Details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E8BE24-0090-4029-B751-6EB4D8693CC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393794" y="2707689"/>
            <a:ext cx="6391923" cy="330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47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431E-8DFC-43E1-B271-F1147D80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Registering company Financial details (</a:t>
            </a:r>
            <a:r>
              <a:rPr lang="en-GB" dirty="0" err="1"/>
              <a:t>Con’t</a:t>
            </a:r>
            <a:r>
              <a:rPr lang="en-GB" dirty="0"/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0B77A6-1666-45FB-A75E-30FBDFD70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Admin Supplier User Guide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5401" y="1393200"/>
            <a:ext cx="534387" cy="32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AD2365-3A4A-423A-BBB8-30F32A59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3526"/>
            <a:ext cx="8504555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D0D345-A627-471C-84E6-9667B5616A93}"/>
              </a:ext>
            </a:extLst>
          </p:cNvPr>
          <p:cNvSpPr txBox="1"/>
          <p:nvPr/>
        </p:nvSpPr>
        <p:spPr>
          <a:xfrm>
            <a:off x="9133726" y="1392138"/>
            <a:ext cx="2696324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Each section will need to be completed before it can be submitted.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 the Company Details you will need to click on True for Company Registration number and VAT Number with GB at the front (If Applicable).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 Accounting details once you select Bank Account for the Payment details, it will open the options to enter Bank details.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6302"/>
      </p:ext>
    </p:extLst>
  </p:cSld>
  <p:clrMapOvr>
    <a:masterClrMapping/>
  </p:clrMapOvr>
</p:sld>
</file>

<file path=ppt/theme/theme1.xml><?xml version="1.0" encoding="utf-8"?>
<a:theme xmlns:a="http://schemas.openxmlformats.org/drawingml/2006/main" name="94_9 GS - Delivering Change Powerpoint Template">
  <a:themeElements>
    <a:clrScheme name="blank 1">
      <a:dk1>
        <a:srgbClr val="E31923"/>
      </a:dk1>
      <a:lt1>
        <a:srgbClr val="FFFFFF"/>
      </a:lt1>
      <a:dk2>
        <a:srgbClr val="FFFFFF"/>
      </a:dk2>
      <a:lt2>
        <a:srgbClr val="808080"/>
      </a:lt2>
      <a:accent1>
        <a:srgbClr val="333333"/>
      </a:accent1>
      <a:accent2>
        <a:srgbClr val="8B0F04"/>
      </a:accent2>
      <a:accent3>
        <a:srgbClr val="FFFFFF"/>
      </a:accent3>
      <a:accent4>
        <a:srgbClr val="C2141C"/>
      </a:accent4>
      <a:accent5>
        <a:srgbClr val="ADADAD"/>
      </a:accent5>
      <a:accent6>
        <a:srgbClr val="7D0C03"/>
      </a:accent6>
      <a:hlink>
        <a:srgbClr val="808080"/>
      </a:hlink>
      <a:folHlink>
        <a:srgbClr val="80808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4138" marR="0" indent="-84138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4138" marR="0" indent="-84138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E31923"/>
        </a:dk1>
        <a:lt1>
          <a:srgbClr val="FFFFFF"/>
        </a:lt1>
        <a:dk2>
          <a:srgbClr val="FFFFFF"/>
        </a:dk2>
        <a:lt2>
          <a:srgbClr val="808080"/>
        </a:lt2>
        <a:accent1>
          <a:srgbClr val="333333"/>
        </a:accent1>
        <a:accent2>
          <a:srgbClr val="8B0F04"/>
        </a:accent2>
        <a:accent3>
          <a:srgbClr val="FFFFFF"/>
        </a:accent3>
        <a:accent4>
          <a:srgbClr val="C2141C"/>
        </a:accent4>
        <a:accent5>
          <a:srgbClr val="ADADAD"/>
        </a:accent5>
        <a:accent6>
          <a:srgbClr val="7D0C03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808080"/>
        </a:dk1>
        <a:lt1>
          <a:srgbClr val="FFFFFF"/>
        </a:lt1>
        <a:dk2>
          <a:srgbClr val="E31923"/>
        </a:dk2>
        <a:lt2>
          <a:srgbClr val="E31923"/>
        </a:lt2>
        <a:accent1>
          <a:srgbClr val="333333"/>
        </a:accent1>
        <a:accent2>
          <a:srgbClr val="8B0F04"/>
        </a:accent2>
        <a:accent3>
          <a:srgbClr val="EFABAC"/>
        </a:accent3>
        <a:accent4>
          <a:srgbClr val="DADADA"/>
        </a:accent4>
        <a:accent5>
          <a:srgbClr val="ADADAD"/>
        </a:accent5>
        <a:accent6>
          <a:srgbClr val="7D0C03"/>
        </a:accent6>
        <a:hlink>
          <a:srgbClr val="FFFF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Post Office Interim">
      <a:dk1>
        <a:sysClr val="windowText" lastClr="000000"/>
      </a:dk1>
      <a:lt1>
        <a:sysClr val="window" lastClr="FFFFFF"/>
      </a:lt1>
      <a:dk2>
        <a:srgbClr val="D70040"/>
      </a:dk2>
      <a:lt2>
        <a:srgbClr val="FFFFFF"/>
      </a:lt2>
      <a:accent1>
        <a:srgbClr val="58595B"/>
      </a:accent1>
      <a:accent2>
        <a:srgbClr val="58595B"/>
      </a:accent2>
      <a:accent3>
        <a:srgbClr val="58595B"/>
      </a:accent3>
      <a:accent4>
        <a:srgbClr val="58595B"/>
      </a:accent4>
      <a:accent5>
        <a:srgbClr val="58595B"/>
      </a:accent5>
      <a:accent6>
        <a:srgbClr val="58595B"/>
      </a:accent6>
      <a:hlink>
        <a:srgbClr val="D70040"/>
      </a:hlink>
      <a:folHlink>
        <a:srgbClr val="D7004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st Office Interim">
    <a:dk1>
      <a:sysClr val="windowText" lastClr="000000"/>
    </a:dk1>
    <a:lt1>
      <a:sysClr val="window" lastClr="FFFFFF"/>
    </a:lt1>
    <a:dk2>
      <a:srgbClr val="D70040"/>
    </a:dk2>
    <a:lt2>
      <a:srgbClr val="FFFFFF"/>
    </a:lt2>
    <a:accent1>
      <a:srgbClr val="58595B"/>
    </a:accent1>
    <a:accent2>
      <a:srgbClr val="58595B"/>
    </a:accent2>
    <a:accent3>
      <a:srgbClr val="58595B"/>
    </a:accent3>
    <a:accent4>
      <a:srgbClr val="58595B"/>
    </a:accent4>
    <a:accent5>
      <a:srgbClr val="58595B"/>
    </a:accent5>
    <a:accent6>
      <a:srgbClr val="58595B"/>
    </a:accent6>
    <a:hlink>
      <a:srgbClr val="D70040"/>
    </a:hlink>
    <a:folHlink>
      <a:srgbClr val="D7004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F37980F44D549ADD11F1BA7F5C516" ma:contentTypeVersion="13" ma:contentTypeDescription="Create a new document." ma:contentTypeScope="" ma:versionID="0df84dd02889e4142ad788ef9f3e7bef">
  <xsd:schema xmlns:xsd="http://www.w3.org/2001/XMLSchema" xmlns:xs="http://www.w3.org/2001/XMLSchema" xmlns:p="http://schemas.microsoft.com/office/2006/metadata/properties" xmlns:ns2="7dc38897-ca74-4f8a-88b0-1dbc59491c07" xmlns:ns3="98b6aca0-f1ca-43a1-bdfb-8c16948fc19e" targetNamespace="http://schemas.microsoft.com/office/2006/metadata/properties" ma:root="true" ma:fieldsID="2d5850ecd7e92bb8c8259774b2c0df11" ns2:_="" ns3:_="">
    <xsd:import namespace="7dc38897-ca74-4f8a-88b0-1dbc59491c07"/>
    <xsd:import namespace="98b6aca0-f1ca-43a1-bdfb-8c16948fc1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8897-ca74-4f8a-88b0-1dbc59491c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6aca0-f1ca-43a1-bdfb-8c16948fc1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69F7DE-3F94-461A-81AB-A692A3B65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38897-ca74-4f8a-88b0-1dbc59491c07"/>
    <ds:schemaRef ds:uri="98b6aca0-f1ca-43a1-bdfb-8c16948fc1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0CD6CA-84A9-4253-BA5C-568A8583922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98b6aca0-f1ca-43a1-bdfb-8c16948fc19e"/>
    <ds:schemaRef ds:uri="7dc38897-ca74-4f8a-88b0-1dbc59491c0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3DB0F8-6DD5-4714-9ED6-ABB3E42F12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662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Wingdings</vt:lpstr>
      <vt:lpstr>94_9 GS - Delivering Change Powerpoint Template</vt:lpstr>
      <vt:lpstr>1_Office Theme</vt:lpstr>
      <vt:lpstr>Admin</vt:lpstr>
      <vt:lpstr>Logging in to web3</vt:lpstr>
      <vt:lpstr>Once Registered</vt:lpstr>
      <vt:lpstr>Changing between web3 modules</vt:lpstr>
      <vt:lpstr>Sourcing and the SRF</vt:lpstr>
      <vt:lpstr>Supplier Registration Form</vt:lpstr>
      <vt:lpstr>Procurement and Financial information</vt:lpstr>
      <vt:lpstr>Registering company Financial details</vt:lpstr>
      <vt:lpstr>Registering company Financial details (Con’t)</vt:lpstr>
      <vt:lpstr>Editing company details</vt:lpstr>
      <vt:lpstr>Editing company details (Con’t)</vt:lpstr>
      <vt:lpstr>Administration of account after registration –  Changing your password</vt:lpstr>
      <vt:lpstr>Changing your password cont.</vt:lpstr>
      <vt:lpstr>Adding a new user</vt:lpstr>
      <vt:lpstr>Adding a new user cont.</vt:lpstr>
      <vt:lpstr>Editing user details</vt:lpstr>
      <vt:lpstr>Customising your dashboard</vt:lpstr>
      <vt:lpstr>Customising dashboard tiles</vt:lpstr>
      <vt:lpstr>Customising Quicklinks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Samuelson, Lauren</dc:creator>
  <cp:lastModifiedBy>Susan Godfrey</cp:lastModifiedBy>
  <cp:revision>7</cp:revision>
  <dcterms:created xsi:type="dcterms:W3CDTF">2020-02-27T11:24:46Z</dcterms:created>
  <dcterms:modified xsi:type="dcterms:W3CDTF">2023-01-24T11:51:28Z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0x010100E1FF37980F44D549ADD11F1BA7F5C516</vt:lpwstr>
  </property>
</Properties>
</file>